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7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8.xml" ContentType="application/vnd.openxmlformats-officedocument.theme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9.xml" ContentType="application/vnd.openxmlformats-officedocument.theme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heme/theme10.xml" ContentType="application/vnd.openxmlformats-officedocument.theme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theme/theme11.xml" ContentType="application/vnd.openxmlformats-officedocument.theme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theme/theme12.xml" ContentType="application/vnd.openxmlformats-officedocument.theme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theme/theme13.xml" ContentType="application/vnd.openxmlformats-officedocument.theme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theme/theme14.xml" ContentType="application/vnd.openxmlformats-officedocument.theme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theme/theme15.xml" ContentType="application/vnd.openxmlformats-officedocument.theme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theme/theme16.xml" ContentType="application/vnd.openxmlformats-officedocument.theme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theme/theme17.xml" ContentType="application/vnd.openxmlformats-officedocument.theme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theme/theme18.xml" ContentType="application/vnd.openxmlformats-officedocument.theme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theme/theme19.xml" ContentType="application/vnd.openxmlformats-officedocument.theme+xml"/>
  <Override PartName="/ppt/theme/theme2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  <p:sldMasterId id="2147483651" r:id="rId2"/>
    <p:sldMasterId id="2147483653" r:id="rId3"/>
    <p:sldMasterId id="2147483655" r:id="rId4"/>
    <p:sldMasterId id="2147483657" r:id="rId5"/>
    <p:sldMasterId id="2147483659" r:id="rId6"/>
    <p:sldMasterId id="2147483661" r:id="rId7"/>
    <p:sldMasterId id="2147483663" r:id="rId8"/>
    <p:sldMasterId id="2147483665" r:id="rId9"/>
    <p:sldMasterId id="2147483667" r:id="rId10"/>
    <p:sldMasterId id="2147483669" r:id="rId11"/>
    <p:sldMasterId id="2147483671" r:id="rId12"/>
    <p:sldMasterId id="2147483673" r:id="rId13"/>
    <p:sldMasterId id="2147483675" r:id="rId14"/>
    <p:sldMasterId id="2147483677" r:id="rId15"/>
    <p:sldMasterId id="2147483679" r:id="rId16"/>
    <p:sldMasterId id="2147483681" r:id="rId17"/>
    <p:sldMasterId id="2147483683" r:id="rId18"/>
    <p:sldMasterId id="2147489709" r:id="rId19"/>
  </p:sldMasterIdLst>
  <p:notesMasterIdLst>
    <p:notesMasterId r:id="rId43"/>
  </p:notesMasterIdLst>
  <p:sldIdLst>
    <p:sldId id="256" r:id="rId20"/>
    <p:sldId id="365" r:id="rId21"/>
    <p:sldId id="332" r:id="rId22"/>
    <p:sldId id="333" r:id="rId23"/>
    <p:sldId id="317" r:id="rId24"/>
    <p:sldId id="348" r:id="rId25"/>
    <p:sldId id="366" r:id="rId26"/>
    <p:sldId id="355" r:id="rId27"/>
    <p:sldId id="338" r:id="rId28"/>
    <p:sldId id="361" r:id="rId29"/>
    <p:sldId id="363" r:id="rId30"/>
    <p:sldId id="349" r:id="rId31"/>
    <p:sldId id="351" r:id="rId32"/>
    <p:sldId id="350" r:id="rId33"/>
    <p:sldId id="367" r:id="rId34"/>
    <p:sldId id="307" r:id="rId35"/>
    <p:sldId id="371" r:id="rId36"/>
    <p:sldId id="372" r:id="rId37"/>
    <p:sldId id="346" r:id="rId38"/>
    <p:sldId id="374" r:id="rId39"/>
    <p:sldId id="368" r:id="rId40"/>
    <p:sldId id="364" r:id="rId41"/>
    <p:sldId id="373" r:id="rId42"/>
  </p:sldIdLst>
  <p:sldSz cx="9906000" cy="6858000" type="A4"/>
  <p:notesSz cx="7099300" cy="10234613"/>
  <p:defaultTextStyle>
    <a:defPPr>
      <a:defRPr lang="ru-RU"/>
    </a:defPPr>
    <a:lvl1pPr algn="l" rtl="0" fontAlgn="base">
      <a:spcBef>
        <a:spcPct val="40000"/>
      </a:spcBef>
      <a:spcAft>
        <a:spcPct val="20000"/>
      </a:spcAft>
      <a:defRPr sz="4400" kern="1200">
        <a:solidFill>
          <a:schemeClr val="hlink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40000"/>
      </a:spcBef>
      <a:spcAft>
        <a:spcPct val="20000"/>
      </a:spcAft>
      <a:defRPr sz="4400" kern="1200">
        <a:solidFill>
          <a:schemeClr val="hlink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40000"/>
      </a:spcBef>
      <a:spcAft>
        <a:spcPct val="20000"/>
      </a:spcAft>
      <a:defRPr sz="4400" kern="1200">
        <a:solidFill>
          <a:schemeClr val="hlink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40000"/>
      </a:spcBef>
      <a:spcAft>
        <a:spcPct val="20000"/>
      </a:spcAft>
      <a:defRPr sz="4400" kern="1200">
        <a:solidFill>
          <a:schemeClr val="hlink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40000"/>
      </a:spcBef>
      <a:spcAft>
        <a:spcPct val="20000"/>
      </a:spcAft>
      <a:defRPr sz="4400" kern="1200">
        <a:solidFill>
          <a:schemeClr val="hlink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4400" kern="1200">
        <a:solidFill>
          <a:schemeClr val="hlink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4400" kern="1200">
        <a:solidFill>
          <a:schemeClr val="hlink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4400" kern="1200">
        <a:solidFill>
          <a:schemeClr val="hlink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4400" kern="1200">
        <a:solidFill>
          <a:schemeClr val="hlink"/>
        </a:solidFill>
        <a:latin typeface="Tahoma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9EFE3AFF-BC4D-4124-A912-496BCCDDBABE}">
          <p14:sldIdLst>
            <p14:sldId id="256"/>
            <p14:sldId id="365"/>
            <p14:sldId id="332"/>
            <p14:sldId id="333"/>
            <p14:sldId id="317"/>
            <p14:sldId id="348"/>
            <p14:sldId id="366"/>
            <p14:sldId id="355"/>
            <p14:sldId id="338"/>
            <p14:sldId id="361"/>
            <p14:sldId id="363"/>
            <p14:sldId id="349"/>
            <p14:sldId id="351"/>
            <p14:sldId id="350"/>
            <p14:sldId id="367"/>
            <p14:sldId id="307"/>
            <p14:sldId id="371"/>
            <p14:sldId id="372"/>
            <p14:sldId id="346"/>
            <p14:sldId id="374"/>
            <p14:sldId id="368"/>
          </p14:sldIdLst>
        </p14:section>
        <p14:section name="Раздел без заголовка" id="{C66C7F26-64A3-46E0-9577-3184774BD89E}">
          <p14:sldIdLst>
            <p14:sldId id="364"/>
            <p14:sldId id="373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U4" initials="L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EBE7"/>
    <a:srgbClr val="0000CC"/>
    <a:srgbClr val="CC3300"/>
    <a:srgbClr val="FF3300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AF606853-7671-496A-8E4F-DF71F8EC918B}" styleName="Темный стиль 1 - акцент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5BE263C-DBD7-4A20-BB59-AAB30ACAA65A}" styleName="Средний стиль 3 -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A488322-F2BA-4B5B-9748-0D474271808F}" styleName="Средний стиль 3 -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19" autoAdjust="0"/>
    <p:restoredTop sz="94598" autoAdjust="0"/>
  </p:normalViewPr>
  <p:slideViewPr>
    <p:cSldViewPr>
      <p:cViewPr>
        <p:scale>
          <a:sx n="100" d="100"/>
          <a:sy n="100" d="100"/>
        </p:scale>
        <p:origin x="-1644" y="-276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7.xml"/><Relationship Id="rId39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2.xml"/><Relationship Id="rId34" Type="http://schemas.openxmlformats.org/officeDocument/2006/relationships/slide" Target="slides/slide15.xml"/><Relationship Id="rId42" Type="http://schemas.openxmlformats.org/officeDocument/2006/relationships/slide" Target="slides/slide23.xml"/><Relationship Id="rId47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6.xml"/><Relationship Id="rId33" Type="http://schemas.openxmlformats.org/officeDocument/2006/relationships/slide" Target="slides/slide14.xml"/><Relationship Id="rId38" Type="http://schemas.openxmlformats.org/officeDocument/2006/relationships/slide" Target="slides/slide19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1.xml"/><Relationship Id="rId29" Type="http://schemas.openxmlformats.org/officeDocument/2006/relationships/slide" Target="slides/slide10.xml"/><Relationship Id="rId41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5.xml"/><Relationship Id="rId32" Type="http://schemas.openxmlformats.org/officeDocument/2006/relationships/slide" Target="slides/slide13.xml"/><Relationship Id="rId37" Type="http://schemas.openxmlformats.org/officeDocument/2006/relationships/slide" Target="slides/slide18.xml"/><Relationship Id="rId40" Type="http://schemas.openxmlformats.org/officeDocument/2006/relationships/slide" Target="slides/slide21.xml"/><Relationship Id="rId45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4.xml"/><Relationship Id="rId28" Type="http://schemas.openxmlformats.org/officeDocument/2006/relationships/slide" Target="slides/slide9.xml"/><Relationship Id="rId36" Type="http://schemas.openxmlformats.org/officeDocument/2006/relationships/slide" Target="slides/slide17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12.xml"/><Relationship Id="rId44" Type="http://schemas.openxmlformats.org/officeDocument/2006/relationships/commentAuthors" Target="commentAuthor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3.xml"/><Relationship Id="rId27" Type="http://schemas.openxmlformats.org/officeDocument/2006/relationships/slide" Target="slides/slide8.xml"/><Relationship Id="rId30" Type="http://schemas.openxmlformats.org/officeDocument/2006/relationships/slide" Target="slides/slide11.xml"/><Relationship Id="rId35" Type="http://schemas.openxmlformats.org/officeDocument/2006/relationships/slide" Target="slides/slide16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75303" cy="512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576" tIns="47288" rIns="94576" bIns="47288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324" y="0"/>
            <a:ext cx="3075303" cy="512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576" tIns="47288" rIns="94576" bIns="47288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47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79463" y="766763"/>
            <a:ext cx="5541962" cy="38369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429" y="4861235"/>
            <a:ext cx="5680444" cy="460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576" tIns="47288" rIns="94576" bIns="472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737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720824"/>
            <a:ext cx="3075303" cy="512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576" tIns="47288" rIns="94576" bIns="47288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37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324" y="9720824"/>
            <a:ext cx="3075303" cy="512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576" tIns="47288" rIns="94576" bIns="47288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8CB607DF-4750-43F8-A613-5FAE5297538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141376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79463" y="766763"/>
            <a:ext cx="5541962" cy="3836987"/>
          </a:xfrm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3943219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87A4E5E-A14D-40D7-9B1F-306721B25964}" type="slidenum">
              <a:rPr lang="ru-RU" altLang="ru-RU"/>
              <a:pPr/>
              <a:t>23</a:t>
            </a:fld>
            <a:endParaRPr lang="ru-RU" altLang="ru-RU"/>
          </a:p>
        </p:txBody>
      </p:sp>
      <p:sp>
        <p:nvSpPr>
          <p:cNvPr id="350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79463" y="766763"/>
            <a:ext cx="5541962" cy="3836987"/>
          </a:xfrm>
          <a:ln/>
        </p:spPr>
      </p:sp>
      <p:sp>
        <p:nvSpPr>
          <p:cNvPr id="350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be-BY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natom.ru/" TargetMode="External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natom.ru/" TargetMode="External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2.xml"/><Relationship Id="rId4" Type="http://schemas.openxmlformats.org/officeDocument/2006/relationships/slide" Target="../slides/slide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natom.ru/" TargetMode="External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natom.ru/" TargetMode="External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3.xml"/><Relationship Id="rId4" Type="http://schemas.openxmlformats.org/officeDocument/2006/relationships/slide" Target="../slides/slide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natom.ru/" TargetMode="External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4.xml"/><Relationship Id="rId4" Type="http://schemas.openxmlformats.org/officeDocument/2006/relationships/slide" Target="../slides/slide2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natom.ru/" TargetMode="External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5.xml"/><Relationship Id="rId4" Type="http://schemas.openxmlformats.org/officeDocument/2006/relationships/slide" Target="../slides/slide2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natom.ru/" TargetMode="External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6.xml"/><Relationship Id="rId4" Type="http://schemas.openxmlformats.org/officeDocument/2006/relationships/slide" Target="../slides/slide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natom.ru/" TargetMode="External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natom.ru/" TargetMode="External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natom.ru/" TargetMode="External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natom.ru/" TargetMode="External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natom.ru/" TargetMode="External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natom.ru/" TargetMode="External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natom.ru/" TargetMode="External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63840" y="2181226"/>
            <a:ext cx="8970433" cy="1031875"/>
          </a:xfrm>
          <a:ln/>
        </p:spPr>
        <p:txBody>
          <a:bodyPr/>
          <a:lstStyle>
            <a:lvl1pPr>
              <a:lnSpc>
                <a:spcPct val="130000"/>
              </a:lnSpc>
              <a:defRPr sz="1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63840" y="3284539"/>
            <a:ext cx="4055269" cy="649287"/>
          </a:xfrm>
          <a:ln/>
        </p:spPr>
        <p:txBody>
          <a:bodyPr anchor="ctr"/>
          <a:lstStyle>
            <a:lvl1pPr marL="0" indent="0">
              <a:buFontTx/>
              <a:buNone/>
              <a:defRPr sz="1400" b="1">
                <a:solidFill>
                  <a:schemeClr val="bg2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669583361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FDC915-F033-421B-A831-7E831078935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63285662"/>
      </p:ext>
    </p:extLst>
  </p:cSld>
  <p:clrMapOvr>
    <a:masterClrMapping/>
  </p:clrMapOvr>
  <p:transition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0AA4A4-C66E-455D-8837-902180FD85A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38820747"/>
      </p:ext>
    </p:extLst>
  </p:cSld>
  <p:clrMapOvr>
    <a:masterClrMapping/>
  </p:clrMapOvr>
  <p:transition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8F76F4-F50B-4F18-B691-18FDAF58E72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9780842"/>
      </p:ext>
    </p:extLst>
  </p:cSld>
  <p:clrMapOvr>
    <a:masterClrMapping/>
  </p:clrMapOvr>
  <p:transition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53830" y="0"/>
            <a:ext cx="2280444" cy="6273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7340" y="0"/>
            <a:ext cx="6681390" cy="6273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2392C6-C523-4F99-9D24-19186729338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77867425"/>
      </p:ext>
    </p:extLst>
  </p:cSld>
  <p:clrMapOvr>
    <a:masterClrMapping/>
  </p:clrMapOvr>
  <p:transition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31164" y="2181226"/>
            <a:ext cx="8521567" cy="1223963"/>
          </a:xfrm>
          <a:ln/>
          <a:effectLst/>
        </p:spPr>
        <p:txBody>
          <a:bodyPr/>
          <a:lstStyle>
            <a:lvl1pPr>
              <a:defRPr sz="3400">
                <a:solidFill>
                  <a:schemeClr val="hlink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31164" y="3789363"/>
            <a:ext cx="7207646" cy="647700"/>
          </a:xfrm>
        </p:spPr>
        <p:txBody>
          <a:bodyPr anchor="ctr"/>
          <a:lstStyle>
            <a:lvl1pPr marL="0" indent="0">
              <a:buFontTx/>
              <a:buNone/>
              <a:defRPr b="1">
                <a:solidFill>
                  <a:schemeClr val="bg2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664439314"/>
      </p:ext>
    </p:extLst>
  </p:cSld>
  <p:clrMapOvr>
    <a:masterClrMapping/>
  </p:clrMapOvr>
  <p:transition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A07CC4-0636-4259-9BD0-2141EFABC00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11499524"/>
      </p:ext>
    </p:extLst>
  </p:cSld>
  <p:clrMapOvr>
    <a:masterClrMapping/>
  </p:clrMapOvr>
  <p:transition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D05799-BDAE-4BB1-B06C-5FEBBBCB080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84286896"/>
      </p:ext>
    </p:extLst>
  </p:cSld>
  <p:clrMapOvr>
    <a:masterClrMapping/>
  </p:clrMapOvr>
  <p:transition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7340" y="1557338"/>
            <a:ext cx="4363111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5550" y="1557338"/>
            <a:ext cx="4363112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D7AF3D-F09E-4110-B7DA-0B0DCC4E1F9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75306387"/>
      </p:ext>
    </p:extLst>
  </p:cSld>
  <p:clrMapOvr>
    <a:masterClrMapping/>
  </p:clrMapOvr>
  <p:transition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B8146C-1B63-4F73-943C-745908B2EF0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5600386"/>
      </p:ext>
    </p:extLst>
  </p:cSld>
  <p:clrMapOvr>
    <a:masterClrMapping/>
  </p:clrMapOvr>
  <p:transition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8B06EE-3D6E-4183-96E7-578894E69DF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5475095"/>
      </p:ext>
    </p:extLst>
  </p:cSld>
  <p:clrMapOvr>
    <a:masterClrMapping/>
  </p:clrMapOvr>
  <p:transition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3AB696-06BD-4011-9D3F-30CC05E81F3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4355935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53830" y="0"/>
            <a:ext cx="2280444" cy="6273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7340" y="0"/>
            <a:ext cx="6681390" cy="6273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C2AC30-6AFB-4A31-94F8-71062E5E125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1008750"/>
      </p:ext>
    </p:extLst>
  </p:cSld>
  <p:clrMapOvr>
    <a:masterClrMapping/>
  </p:clrMapOvr>
  <p:transition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E6A1F7-0E4B-4354-A24F-2FBFF873FDF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7426431"/>
      </p:ext>
    </p:extLst>
  </p:cSld>
  <p:clrMapOvr>
    <a:masterClrMapping/>
  </p:clrMapOvr>
  <p:transition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E457E5-A4E2-4E04-BA11-5AA2F15B391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6538210"/>
      </p:ext>
    </p:extLst>
  </p:cSld>
  <p:clrMapOvr>
    <a:masterClrMapping/>
  </p:clrMapOvr>
  <p:transition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8B0E16-FE97-41B2-882A-CB96B13413F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9072311"/>
      </p:ext>
    </p:extLst>
  </p:cSld>
  <p:clrMapOvr>
    <a:masterClrMapping/>
  </p:clrMapOvr>
  <p:transition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76691" y="77788"/>
            <a:ext cx="2221971" cy="60071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7340" y="77788"/>
            <a:ext cx="6504252" cy="60071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C16C33-F157-437C-8604-E3BF19A16E1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5220722"/>
      </p:ext>
    </p:extLst>
  </p:cSld>
  <p:clrMapOvr>
    <a:masterClrMapping/>
  </p:clrMapOvr>
  <p:transition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392719" y="1671639"/>
            <a:ext cx="1838965" cy="3662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400">
                <a:solidFill>
                  <a:schemeClr val="hlink"/>
                </a:solidFill>
                <a:latin typeface="Tahoma" pitchFamily="34" charset="0"/>
              </a:defRPr>
            </a:lvl1pPr>
            <a:lvl2pPr marL="742950" indent="-285750" eaLnBrk="0" hangingPunct="0">
              <a:defRPr sz="4400">
                <a:solidFill>
                  <a:schemeClr val="hlink"/>
                </a:solidFill>
                <a:latin typeface="Tahoma" pitchFamily="34" charset="0"/>
              </a:defRPr>
            </a:lvl2pPr>
            <a:lvl3pPr marL="1143000" indent="-228600" eaLnBrk="0" hangingPunct="0">
              <a:defRPr sz="4400">
                <a:solidFill>
                  <a:schemeClr val="hlink"/>
                </a:solidFill>
                <a:latin typeface="Tahoma" pitchFamily="34" charset="0"/>
              </a:defRPr>
            </a:lvl3pPr>
            <a:lvl4pPr marL="1600200" indent="-228600" eaLnBrk="0" hangingPunct="0">
              <a:defRPr sz="4400">
                <a:solidFill>
                  <a:schemeClr val="hlink"/>
                </a:solidFill>
                <a:latin typeface="Tahoma" pitchFamily="34" charset="0"/>
              </a:defRPr>
            </a:lvl4pPr>
            <a:lvl5pPr marL="2057400" indent="-228600" eaLnBrk="0" hangingPunct="0">
              <a:defRPr sz="4400">
                <a:solidFill>
                  <a:schemeClr val="hlink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40000"/>
              </a:spcBef>
              <a:spcAft>
                <a:spcPct val="20000"/>
              </a:spcAft>
              <a:defRPr sz="4400">
                <a:solidFill>
                  <a:schemeClr val="hlink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40000"/>
              </a:spcBef>
              <a:spcAft>
                <a:spcPct val="20000"/>
              </a:spcAft>
              <a:defRPr sz="4400">
                <a:solidFill>
                  <a:schemeClr val="hlink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40000"/>
              </a:spcBef>
              <a:spcAft>
                <a:spcPct val="20000"/>
              </a:spcAft>
              <a:defRPr sz="4400">
                <a:solidFill>
                  <a:schemeClr val="hlink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40000"/>
              </a:spcBef>
              <a:spcAft>
                <a:spcPct val="20000"/>
              </a:spcAft>
              <a:defRPr sz="4400">
                <a:solidFill>
                  <a:schemeClr val="hlink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3200" b="1" smtClean="0">
                <a:solidFill>
                  <a:srgbClr val="5772B5"/>
                </a:solidFill>
                <a:latin typeface="Arial" charset="0"/>
              </a:rPr>
              <a:t>1</a:t>
            </a:r>
          </a:p>
        </p:txBody>
      </p:sp>
      <p:sp>
        <p:nvSpPr>
          <p:cNvPr id="5" name="Text Box 5">
            <a:hlinkClick r:id="rId3"/>
          </p:cNvPr>
          <p:cNvSpPr txBox="1">
            <a:spLocks noChangeArrowheads="1"/>
          </p:cNvSpPr>
          <p:nvPr/>
        </p:nvSpPr>
        <p:spPr bwMode="auto">
          <a:xfrm>
            <a:off x="653521" y="5538789"/>
            <a:ext cx="1649875" cy="246221"/>
          </a:xfrm>
          <a:prstGeom prst="rect">
            <a:avLst/>
          </a:prstGeom>
          <a:solidFill>
            <a:srgbClr val="FFFFFF">
              <a:alpha val="117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4400">
                <a:solidFill>
                  <a:schemeClr val="hlink"/>
                </a:solidFill>
                <a:latin typeface="Tahoma" pitchFamily="34" charset="0"/>
              </a:defRPr>
            </a:lvl1pPr>
            <a:lvl2pPr marL="742950" indent="-285750" eaLnBrk="0" hangingPunct="0">
              <a:defRPr sz="4400">
                <a:solidFill>
                  <a:schemeClr val="hlink"/>
                </a:solidFill>
                <a:latin typeface="Tahoma" pitchFamily="34" charset="0"/>
              </a:defRPr>
            </a:lvl2pPr>
            <a:lvl3pPr marL="1143000" indent="-228600" eaLnBrk="0" hangingPunct="0">
              <a:defRPr sz="4400">
                <a:solidFill>
                  <a:schemeClr val="hlink"/>
                </a:solidFill>
                <a:latin typeface="Tahoma" pitchFamily="34" charset="0"/>
              </a:defRPr>
            </a:lvl3pPr>
            <a:lvl4pPr marL="1600200" indent="-228600" eaLnBrk="0" hangingPunct="0">
              <a:defRPr sz="4400">
                <a:solidFill>
                  <a:schemeClr val="hlink"/>
                </a:solidFill>
                <a:latin typeface="Tahoma" pitchFamily="34" charset="0"/>
              </a:defRPr>
            </a:lvl4pPr>
            <a:lvl5pPr marL="2057400" indent="-228600" eaLnBrk="0" hangingPunct="0">
              <a:defRPr sz="4400">
                <a:solidFill>
                  <a:schemeClr val="hlink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40000"/>
              </a:spcBef>
              <a:spcAft>
                <a:spcPct val="20000"/>
              </a:spcAft>
              <a:defRPr sz="4400">
                <a:solidFill>
                  <a:schemeClr val="hlink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40000"/>
              </a:spcBef>
              <a:spcAft>
                <a:spcPct val="20000"/>
              </a:spcAft>
              <a:defRPr sz="4400">
                <a:solidFill>
                  <a:schemeClr val="hlink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40000"/>
              </a:spcBef>
              <a:spcAft>
                <a:spcPct val="20000"/>
              </a:spcAft>
              <a:defRPr sz="4400">
                <a:solidFill>
                  <a:schemeClr val="hlink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40000"/>
              </a:spcBef>
              <a:spcAft>
                <a:spcPct val="20000"/>
              </a:spcAft>
              <a:defRPr sz="4400">
                <a:solidFill>
                  <a:schemeClr val="hlink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smtClean="0">
                <a:latin typeface="Arial" charset="0"/>
              </a:rPr>
              <a:t>www.minatom.ru</a:t>
            </a:r>
            <a:endParaRPr lang="ru-RU" sz="1600" b="1" smtClean="0">
              <a:latin typeface="Arial" charset="0"/>
            </a:endParaRPr>
          </a:p>
        </p:txBody>
      </p:sp>
      <p:sp>
        <p:nvSpPr>
          <p:cNvPr id="6" name="Oval 6"/>
          <p:cNvSpPr>
            <a:spLocks noChangeArrowheads="1"/>
          </p:cNvSpPr>
          <p:nvPr/>
        </p:nvSpPr>
        <p:spPr bwMode="auto">
          <a:xfrm>
            <a:off x="6158575" y="1076326"/>
            <a:ext cx="390392" cy="360363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ru-RU" sz="2400" b="1">
                <a:latin typeface="Arial" charset="0"/>
              </a:rPr>
              <a:t>1</a:t>
            </a:r>
          </a:p>
        </p:txBody>
      </p:sp>
      <p:sp>
        <p:nvSpPr>
          <p:cNvPr id="7" name="Oval 7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6590242" y="1076326"/>
            <a:ext cx="390393" cy="360363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ru-RU" sz="2400" b="1">
                <a:solidFill>
                  <a:schemeClr val="bg1"/>
                </a:solidFill>
                <a:latin typeface="Arial" charset="0"/>
              </a:rPr>
              <a:t>2</a:t>
            </a:r>
          </a:p>
        </p:txBody>
      </p:sp>
      <p:sp>
        <p:nvSpPr>
          <p:cNvPr id="8" name="Oval 8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023630" y="1076326"/>
            <a:ext cx="390393" cy="360363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ru-RU" sz="2400" b="1">
                <a:solidFill>
                  <a:schemeClr val="bg1"/>
                </a:solidFill>
                <a:latin typeface="Arial" charset="0"/>
              </a:rPr>
              <a:t>3</a:t>
            </a:r>
          </a:p>
        </p:txBody>
      </p:sp>
      <p:sp>
        <p:nvSpPr>
          <p:cNvPr id="9" name="Oval 9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455298" y="1076326"/>
            <a:ext cx="390392" cy="360363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ru-RU" sz="2400" b="1">
                <a:solidFill>
                  <a:schemeClr val="bg1"/>
                </a:solidFill>
                <a:latin typeface="Arial" charset="0"/>
              </a:rPr>
              <a:t>4</a:t>
            </a:r>
          </a:p>
        </p:txBody>
      </p:sp>
      <p:sp>
        <p:nvSpPr>
          <p:cNvPr id="10" name="Oval 10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888685" y="1076326"/>
            <a:ext cx="390392" cy="360363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ru-RU" sz="2400" b="1">
                <a:solidFill>
                  <a:schemeClr val="bg1"/>
                </a:solidFill>
                <a:latin typeface="Arial" charset="0"/>
              </a:rPr>
              <a:t>5</a:t>
            </a:r>
          </a:p>
        </p:txBody>
      </p:sp>
      <p:sp>
        <p:nvSpPr>
          <p:cNvPr id="11" name="Oval 11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8322073" y="1076326"/>
            <a:ext cx="390392" cy="360363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ru-RU" sz="2400" b="1">
                <a:solidFill>
                  <a:schemeClr val="bg1"/>
                </a:solidFill>
                <a:latin typeface="Arial" charset="0"/>
              </a:rPr>
              <a:t>6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62121" y="2455863"/>
            <a:ext cx="8366786" cy="2139950"/>
          </a:xfrm>
        </p:spPr>
        <p:txBody>
          <a:bodyPr/>
          <a:lstStyle>
            <a:lvl1pPr>
              <a:defRPr sz="3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63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62121" y="4652963"/>
            <a:ext cx="8366786" cy="360362"/>
          </a:xfrm>
        </p:spPr>
        <p:txBody>
          <a:bodyPr anchor="ctr"/>
          <a:lstStyle>
            <a:lvl1pPr marL="0" indent="0">
              <a:buFontTx/>
              <a:buNone/>
              <a:defRPr sz="2200" b="1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647381647"/>
      </p:ext>
    </p:extLst>
  </p:cSld>
  <p:clrMapOvr>
    <a:masterClrMapping/>
  </p:clrMapOvr>
  <p:transition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90E95F-5BB1-40F1-9C55-27B2D41417B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59176703"/>
      </p:ext>
    </p:extLst>
  </p:cSld>
  <p:clrMapOvr>
    <a:masterClrMapping/>
  </p:clrMapOvr>
  <p:transition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3E5807-0ECE-445F-9B8A-64577F9BFF3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0500438"/>
      </p:ext>
    </p:extLst>
  </p:cSld>
  <p:clrMapOvr>
    <a:masterClrMapping/>
  </p:clrMapOvr>
  <p:transition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7340" y="1557338"/>
            <a:ext cx="4363111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5550" y="1557338"/>
            <a:ext cx="4363112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7316D2-CE57-41E5-9457-39FD8856881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8479978"/>
      </p:ext>
    </p:extLst>
  </p:cSld>
  <p:clrMapOvr>
    <a:masterClrMapping/>
  </p:clrMapOvr>
  <p:transition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561261-ABDC-46FC-AD58-CA72F8345D9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6826007"/>
      </p:ext>
    </p:extLst>
  </p:cSld>
  <p:clrMapOvr>
    <a:masterClrMapping/>
  </p:clrMapOvr>
  <p:transition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B04579-1B00-4EEB-AFF4-D559BFD47AF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5497090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7339" y="0"/>
            <a:ext cx="8268758" cy="962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507339" y="1125538"/>
            <a:ext cx="9126934" cy="5148262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2A9EE5-8717-4555-A66E-6CCC3147FB0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F12464-742B-47F1-8F63-2D63501423E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5239472"/>
      </p:ext>
    </p:extLst>
  </p:cSld>
  <p:clrMapOvr>
    <a:masterClrMapping/>
  </p:clrMapOvr>
  <p:transition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E3208B-A766-42EE-8BA8-36715C8CDB8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3513251"/>
      </p:ext>
    </p:extLst>
  </p:cSld>
  <p:clrMapOvr>
    <a:masterClrMapping/>
  </p:clrMapOvr>
  <p:transition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BA9950-0253-45BD-9323-3463E469B7E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7238720"/>
      </p:ext>
    </p:extLst>
  </p:cSld>
  <p:clrMapOvr>
    <a:masterClrMapping/>
  </p:clrMapOvr>
  <p:transition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71AF2A-D8AF-470B-82C2-B155973C02F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5812300"/>
      </p:ext>
    </p:extLst>
  </p:cSld>
  <p:clrMapOvr>
    <a:masterClrMapping/>
  </p:clrMapOvr>
  <p:transition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76691" y="77788"/>
            <a:ext cx="2221971" cy="60071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7340" y="77788"/>
            <a:ext cx="6504252" cy="60071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013834-56CB-4405-9AEB-6CAAC3C1203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9258666"/>
      </p:ext>
    </p:extLst>
  </p:cSld>
  <p:clrMapOvr>
    <a:masterClrMapping/>
  </p:clrMapOvr>
  <p:transition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516544" y="1679575"/>
            <a:ext cx="1838965" cy="3662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400">
                <a:solidFill>
                  <a:schemeClr val="hlink"/>
                </a:solidFill>
                <a:latin typeface="Tahoma" pitchFamily="34" charset="0"/>
              </a:defRPr>
            </a:lvl1pPr>
            <a:lvl2pPr marL="742950" indent="-285750" eaLnBrk="0" hangingPunct="0">
              <a:defRPr sz="4400">
                <a:solidFill>
                  <a:schemeClr val="hlink"/>
                </a:solidFill>
                <a:latin typeface="Tahoma" pitchFamily="34" charset="0"/>
              </a:defRPr>
            </a:lvl2pPr>
            <a:lvl3pPr marL="1143000" indent="-228600" eaLnBrk="0" hangingPunct="0">
              <a:defRPr sz="4400">
                <a:solidFill>
                  <a:schemeClr val="hlink"/>
                </a:solidFill>
                <a:latin typeface="Tahoma" pitchFamily="34" charset="0"/>
              </a:defRPr>
            </a:lvl3pPr>
            <a:lvl4pPr marL="1600200" indent="-228600" eaLnBrk="0" hangingPunct="0">
              <a:defRPr sz="4400">
                <a:solidFill>
                  <a:schemeClr val="hlink"/>
                </a:solidFill>
                <a:latin typeface="Tahoma" pitchFamily="34" charset="0"/>
              </a:defRPr>
            </a:lvl4pPr>
            <a:lvl5pPr marL="2057400" indent="-228600" eaLnBrk="0" hangingPunct="0">
              <a:defRPr sz="4400">
                <a:solidFill>
                  <a:schemeClr val="hlink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40000"/>
              </a:spcBef>
              <a:spcAft>
                <a:spcPct val="20000"/>
              </a:spcAft>
              <a:defRPr sz="4400">
                <a:solidFill>
                  <a:schemeClr val="hlink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40000"/>
              </a:spcBef>
              <a:spcAft>
                <a:spcPct val="20000"/>
              </a:spcAft>
              <a:defRPr sz="4400">
                <a:solidFill>
                  <a:schemeClr val="hlink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40000"/>
              </a:spcBef>
              <a:spcAft>
                <a:spcPct val="20000"/>
              </a:spcAft>
              <a:defRPr sz="4400">
                <a:solidFill>
                  <a:schemeClr val="hlink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40000"/>
              </a:spcBef>
              <a:spcAft>
                <a:spcPct val="20000"/>
              </a:spcAft>
              <a:defRPr sz="4400">
                <a:solidFill>
                  <a:schemeClr val="hlink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3200" b="1" smtClean="0">
                <a:solidFill>
                  <a:srgbClr val="5772B5"/>
                </a:solidFill>
                <a:latin typeface="Arial" charset="0"/>
              </a:rPr>
              <a:t>2</a:t>
            </a:r>
          </a:p>
        </p:txBody>
      </p:sp>
      <p:sp>
        <p:nvSpPr>
          <p:cNvPr id="5" name="Text Box 3">
            <a:hlinkClick r:id="rId3"/>
          </p:cNvPr>
          <p:cNvSpPr txBox="1">
            <a:spLocks noChangeArrowheads="1"/>
          </p:cNvSpPr>
          <p:nvPr/>
        </p:nvSpPr>
        <p:spPr bwMode="auto">
          <a:xfrm>
            <a:off x="653521" y="5538789"/>
            <a:ext cx="1649875" cy="246221"/>
          </a:xfrm>
          <a:prstGeom prst="rect">
            <a:avLst/>
          </a:prstGeom>
          <a:solidFill>
            <a:srgbClr val="FFFFFF">
              <a:alpha val="117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4400">
                <a:solidFill>
                  <a:schemeClr val="hlink"/>
                </a:solidFill>
                <a:latin typeface="Tahoma" pitchFamily="34" charset="0"/>
              </a:defRPr>
            </a:lvl1pPr>
            <a:lvl2pPr marL="742950" indent="-285750" eaLnBrk="0" hangingPunct="0">
              <a:defRPr sz="4400">
                <a:solidFill>
                  <a:schemeClr val="hlink"/>
                </a:solidFill>
                <a:latin typeface="Tahoma" pitchFamily="34" charset="0"/>
              </a:defRPr>
            </a:lvl2pPr>
            <a:lvl3pPr marL="1143000" indent="-228600" eaLnBrk="0" hangingPunct="0">
              <a:defRPr sz="4400">
                <a:solidFill>
                  <a:schemeClr val="hlink"/>
                </a:solidFill>
                <a:latin typeface="Tahoma" pitchFamily="34" charset="0"/>
              </a:defRPr>
            </a:lvl3pPr>
            <a:lvl4pPr marL="1600200" indent="-228600" eaLnBrk="0" hangingPunct="0">
              <a:defRPr sz="4400">
                <a:solidFill>
                  <a:schemeClr val="hlink"/>
                </a:solidFill>
                <a:latin typeface="Tahoma" pitchFamily="34" charset="0"/>
              </a:defRPr>
            </a:lvl4pPr>
            <a:lvl5pPr marL="2057400" indent="-228600" eaLnBrk="0" hangingPunct="0">
              <a:defRPr sz="4400">
                <a:solidFill>
                  <a:schemeClr val="hlink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40000"/>
              </a:spcBef>
              <a:spcAft>
                <a:spcPct val="20000"/>
              </a:spcAft>
              <a:defRPr sz="4400">
                <a:solidFill>
                  <a:schemeClr val="hlink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40000"/>
              </a:spcBef>
              <a:spcAft>
                <a:spcPct val="20000"/>
              </a:spcAft>
              <a:defRPr sz="4400">
                <a:solidFill>
                  <a:schemeClr val="hlink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40000"/>
              </a:spcBef>
              <a:spcAft>
                <a:spcPct val="20000"/>
              </a:spcAft>
              <a:defRPr sz="4400">
                <a:solidFill>
                  <a:schemeClr val="hlink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40000"/>
              </a:spcBef>
              <a:spcAft>
                <a:spcPct val="20000"/>
              </a:spcAft>
              <a:defRPr sz="4400">
                <a:solidFill>
                  <a:schemeClr val="hlink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smtClean="0">
                <a:latin typeface="Arial" charset="0"/>
              </a:rPr>
              <a:t>www.minatom.ru</a:t>
            </a:r>
            <a:endParaRPr lang="ru-RU" sz="1600" b="1" smtClean="0">
              <a:latin typeface="Arial" charset="0"/>
            </a:endParaRPr>
          </a:p>
        </p:txBody>
      </p:sp>
      <p:sp>
        <p:nvSpPr>
          <p:cNvPr id="6" name="Oval 5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6158575" y="1076326"/>
            <a:ext cx="390392" cy="360363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ru-RU" sz="2400" b="1">
                <a:solidFill>
                  <a:schemeClr val="bg1"/>
                </a:solidFill>
                <a:latin typeface="Arial" charset="0"/>
              </a:rPr>
              <a:t>1</a:t>
            </a:r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6590242" y="1076326"/>
            <a:ext cx="390393" cy="360363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ru-RU" sz="2400" b="1">
                <a:latin typeface="Arial" charset="0"/>
              </a:rPr>
              <a:t>2</a:t>
            </a:r>
          </a:p>
        </p:txBody>
      </p:sp>
      <p:sp>
        <p:nvSpPr>
          <p:cNvPr id="8" name="Oval 7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023630" y="1076326"/>
            <a:ext cx="390393" cy="360363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ru-RU" sz="2400" b="1">
                <a:solidFill>
                  <a:schemeClr val="bg1"/>
                </a:solidFill>
                <a:latin typeface="Arial" charset="0"/>
              </a:rPr>
              <a:t>3</a:t>
            </a:r>
          </a:p>
        </p:txBody>
      </p:sp>
      <p:sp>
        <p:nvSpPr>
          <p:cNvPr id="9" name="Oval 8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455298" y="1076326"/>
            <a:ext cx="390392" cy="360363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ru-RU" sz="2400" b="1">
                <a:solidFill>
                  <a:schemeClr val="bg1"/>
                </a:solidFill>
                <a:latin typeface="Arial" charset="0"/>
              </a:rPr>
              <a:t>4</a:t>
            </a:r>
          </a:p>
        </p:txBody>
      </p:sp>
      <p:sp>
        <p:nvSpPr>
          <p:cNvPr id="10" name="Oval 9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888685" y="1076326"/>
            <a:ext cx="390392" cy="360363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ru-RU" sz="2400" b="1">
                <a:solidFill>
                  <a:schemeClr val="bg1"/>
                </a:solidFill>
                <a:latin typeface="Arial" charset="0"/>
              </a:rPr>
              <a:t>5</a:t>
            </a:r>
          </a:p>
        </p:txBody>
      </p:sp>
      <p:sp>
        <p:nvSpPr>
          <p:cNvPr id="11" name="Oval 10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8322073" y="1076326"/>
            <a:ext cx="390392" cy="360363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ru-RU" sz="2400" b="1">
                <a:solidFill>
                  <a:schemeClr val="bg1"/>
                </a:solidFill>
                <a:latin typeface="Arial" charset="0"/>
              </a:rPr>
              <a:t>6</a:t>
            </a:r>
          </a:p>
        </p:txBody>
      </p:sp>
      <p:sp>
        <p:nvSpPr>
          <p:cNvPr id="5837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62121" y="4652963"/>
            <a:ext cx="8366786" cy="360362"/>
          </a:xfrm>
        </p:spPr>
        <p:txBody>
          <a:bodyPr anchor="ctr"/>
          <a:lstStyle>
            <a:lvl1pPr marL="0" indent="0">
              <a:buFontTx/>
              <a:buNone/>
              <a:defRPr sz="2200" b="1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8379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662121" y="2455863"/>
            <a:ext cx="8366786" cy="2139950"/>
          </a:xfrm>
        </p:spPr>
        <p:txBody>
          <a:bodyPr/>
          <a:lstStyle>
            <a:lvl1pPr>
              <a:defRPr sz="3400"/>
            </a:lvl1pPr>
          </a:lstStyle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681526971"/>
      </p:ext>
    </p:extLst>
  </p:cSld>
  <p:clrMapOvr>
    <a:masterClrMapping/>
  </p:clrMapOvr>
  <p:transition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28FEDE-8167-4917-9E38-2B1D64F70F2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3089326"/>
      </p:ext>
    </p:extLst>
  </p:cSld>
  <p:clrMapOvr>
    <a:masterClrMapping/>
  </p:clrMapOvr>
  <p:transition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C2C428-3AAB-42F4-B2AE-4F7996D4DF1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18350439"/>
      </p:ext>
    </p:extLst>
  </p:cSld>
  <p:clrMapOvr>
    <a:masterClrMapping/>
  </p:clrMapOvr>
  <p:transition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7340" y="1557338"/>
            <a:ext cx="4363111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5550" y="1557338"/>
            <a:ext cx="4363112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94BE9E-B5BD-4268-888C-8E506FB5B24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5615475"/>
      </p:ext>
    </p:extLst>
  </p:cSld>
  <p:clrMapOvr>
    <a:masterClrMapping/>
  </p:clrMapOvr>
  <p:transition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2E45D4-2B7F-46C4-9962-F3CFE28D7DD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69465450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>
            <a:hlinkClick r:id="rId3"/>
          </p:cNvPr>
          <p:cNvSpPr txBox="1">
            <a:spLocks noChangeArrowheads="1"/>
          </p:cNvSpPr>
          <p:nvPr/>
        </p:nvSpPr>
        <p:spPr bwMode="auto">
          <a:xfrm>
            <a:off x="615686" y="6289676"/>
            <a:ext cx="1649875" cy="246221"/>
          </a:xfrm>
          <a:prstGeom prst="rect">
            <a:avLst/>
          </a:prstGeom>
          <a:solidFill>
            <a:srgbClr val="FFFFFF">
              <a:alpha val="117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4400">
                <a:solidFill>
                  <a:schemeClr val="hlink"/>
                </a:solidFill>
                <a:latin typeface="Tahoma" pitchFamily="34" charset="0"/>
              </a:defRPr>
            </a:lvl1pPr>
            <a:lvl2pPr marL="742950" indent="-285750" eaLnBrk="0" hangingPunct="0">
              <a:defRPr sz="4400">
                <a:solidFill>
                  <a:schemeClr val="hlink"/>
                </a:solidFill>
                <a:latin typeface="Tahoma" pitchFamily="34" charset="0"/>
              </a:defRPr>
            </a:lvl2pPr>
            <a:lvl3pPr marL="1143000" indent="-228600" eaLnBrk="0" hangingPunct="0">
              <a:defRPr sz="4400">
                <a:solidFill>
                  <a:schemeClr val="hlink"/>
                </a:solidFill>
                <a:latin typeface="Tahoma" pitchFamily="34" charset="0"/>
              </a:defRPr>
            </a:lvl3pPr>
            <a:lvl4pPr marL="1600200" indent="-228600" eaLnBrk="0" hangingPunct="0">
              <a:defRPr sz="4400">
                <a:solidFill>
                  <a:schemeClr val="hlink"/>
                </a:solidFill>
                <a:latin typeface="Tahoma" pitchFamily="34" charset="0"/>
              </a:defRPr>
            </a:lvl4pPr>
            <a:lvl5pPr marL="2057400" indent="-228600" eaLnBrk="0" hangingPunct="0">
              <a:defRPr sz="4400">
                <a:solidFill>
                  <a:schemeClr val="hlink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40000"/>
              </a:spcBef>
              <a:spcAft>
                <a:spcPct val="20000"/>
              </a:spcAft>
              <a:defRPr sz="4400">
                <a:solidFill>
                  <a:schemeClr val="hlink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40000"/>
              </a:spcBef>
              <a:spcAft>
                <a:spcPct val="20000"/>
              </a:spcAft>
              <a:defRPr sz="4400">
                <a:solidFill>
                  <a:schemeClr val="hlink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40000"/>
              </a:spcBef>
              <a:spcAft>
                <a:spcPct val="20000"/>
              </a:spcAft>
              <a:defRPr sz="4400">
                <a:solidFill>
                  <a:schemeClr val="hlink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40000"/>
              </a:spcBef>
              <a:spcAft>
                <a:spcPct val="20000"/>
              </a:spcAft>
              <a:defRPr sz="4400">
                <a:solidFill>
                  <a:schemeClr val="hlink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smtClean="0">
                <a:latin typeface="Arial" charset="0"/>
              </a:rPr>
              <a:t>www.minatom.ru</a:t>
            </a:r>
            <a:endParaRPr lang="ru-RU" sz="1600" b="1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2647152"/>
      </p:ext>
    </p:extLst>
  </p:cSld>
  <p:clrMapOvr>
    <a:masterClrMapping/>
  </p:clrMapOvr>
  <p:transition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C9C8DF-0946-40B4-AEC4-B8C62FB0002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3953397"/>
      </p:ext>
    </p:extLst>
  </p:cSld>
  <p:clrMapOvr>
    <a:masterClrMapping/>
  </p:clrMapOvr>
  <p:transition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394F2B-3B51-4ED3-90C0-310EDFE7379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9840388"/>
      </p:ext>
    </p:extLst>
  </p:cSld>
  <p:clrMapOvr>
    <a:masterClrMapping/>
  </p:clrMapOvr>
  <p:transition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07C602-5B4F-4C99-BF70-0BDDC3C8434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5106874"/>
      </p:ext>
    </p:extLst>
  </p:cSld>
  <p:clrMapOvr>
    <a:masterClrMapping/>
  </p:clrMapOvr>
  <p:transition/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00E447-14C0-4968-BB34-B245071E40C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0527046"/>
      </p:ext>
    </p:extLst>
  </p:cSld>
  <p:clrMapOvr>
    <a:masterClrMapping/>
  </p:clrMapOvr>
  <p:transition/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C1915B-BDCB-4E11-9956-96E4DBAC052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92512767"/>
      </p:ext>
    </p:extLst>
  </p:cSld>
  <p:clrMapOvr>
    <a:masterClrMapping/>
  </p:clrMapOvr>
  <p:transition/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76691" y="77788"/>
            <a:ext cx="2221971" cy="60071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7340" y="77788"/>
            <a:ext cx="6504252" cy="60071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D07DBA-EFB9-4CB5-A807-91D8081B632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7239606"/>
      </p:ext>
    </p:extLst>
  </p:cSld>
  <p:clrMapOvr>
    <a:masterClrMapping/>
  </p:clrMapOvr>
  <p:transition/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514300" y="1665289"/>
            <a:ext cx="1824537" cy="363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400">
                <a:solidFill>
                  <a:schemeClr val="hlink"/>
                </a:solidFill>
                <a:latin typeface="Tahoma" pitchFamily="34" charset="0"/>
              </a:defRPr>
            </a:lvl1pPr>
            <a:lvl2pPr marL="742950" indent="-285750" eaLnBrk="0" hangingPunct="0">
              <a:defRPr sz="4400">
                <a:solidFill>
                  <a:schemeClr val="hlink"/>
                </a:solidFill>
                <a:latin typeface="Tahoma" pitchFamily="34" charset="0"/>
              </a:defRPr>
            </a:lvl2pPr>
            <a:lvl3pPr marL="1143000" indent="-228600" eaLnBrk="0" hangingPunct="0">
              <a:defRPr sz="4400">
                <a:solidFill>
                  <a:schemeClr val="hlink"/>
                </a:solidFill>
                <a:latin typeface="Tahoma" pitchFamily="34" charset="0"/>
              </a:defRPr>
            </a:lvl3pPr>
            <a:lvl4pPr marL="1600200" indent="-228600" eaLnBrk="0" hangingPunct="0">
              <a:defRPr sz="4400">
                <a:solidFill>
                  <a:schemeClr val="hlink"/>
                </a:solidFill>
                <a:latin typeface="Tahoma" pitchFamily="34" charset="0"/>
              </a:defRPr>
            </a:lvl4pPr>
            <a:lvl5pPr marL="2057400" indent="-228600" eaLnBrk="0" hangingPunct="0">
              <a:defRPr sz="4400">
                <a:solidFill>
                  <a:schemeClr val="hlink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40000"/>
              </a:spcBef>
              <a:spcAft>
                <a:spcPct val="20000"/>
              </a:spcAft>
              <a:defRPr sz="4400">
                <a:solidFill>
                  <a:schemeClr val="hlink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40000"/>
              </a:spcBef>
              <a:spcAft>
                <a:spcPct val="20000"/>
              </a:spcAft>
              <a:defRPr sz="4400">
                <a:solidFill>
                  <a:schemeClr val="hlink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40000"/>
              </a:spcBef>
              <a:spcAft>
                <a:spcPct val="20000"/>
              </a:spcAft>
              <a:defRPr sz="4400">
                <a:solidFill>
                  <a:schemeClr val="hlink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40000"/>
              </a:spcBef>
              <a:spcAft>
                <a:spcPct val="20000"/>
              </a:spcAft>
              <a:defRPr sz="4400">
                <a:solidFill>
                  <a:schemeClr val="hlink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3000" b="1" smtClean="0">
                <a:solidFill>
                  <a:srgbClr val="5772B5"/>
                </a:solidFill>
                <a:latin typeface="Arial" charset="0"/>
              </a:rPr>
              <a:t>3</a:t>
            </a:r>
          </a:p>
        </p:txBody>
      </p:sp>
      <p:sp>
        <p:nvSpPr>
          <p:cNvPr id="5" name="Text Box 3">
            <a:hlinkClick r:id="rId3"/>
          </p:cNvPr>
          <p:cNvSpPr txBox="1">
            <a:spLocks noChangeArrowheads="1"/>
          </p:cNvSpPr>
          <p:nvPr/>
        </p:nvSpPr>
        <p:spPr bwMode="auto">
          <a:xfrm>
            <a:off x="653521" y="5538789"/>
            <a:ext cx="1649875" cy="246221"/>
          </a:xfrm>
          <a:prstGeom prst="rect">
            <a:avLst/>
          </a:prstGeom>
          <a:solidFill>
            <a:srgbClr val="FFFFFF">
              <a:alpha val="117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4400">
                <a:solidFill>
                  <a:schemeClr val="hlink"/>
                </a:solidFill>
                <a:latin typeface="Tahoma" pitchFamily="34" charset="0"/>
              </a:defRPr>
            </a:lvl1pPr>
            <a:lvl2pPr marL="742950" indent="-285750" eaLnBrk="0" hangingPunct="0">
              <a:defRPr sz="4400">
                <a:solidFill>
                  <a:schemeClr val="hlink"/>
                </a:solidFill>
                <a:latin typeface="Tahoma" pitchFamily="34" charset="0"/>
              </a:defRPr>
            </a:lvl2pPr>
            <a:lvl3pPr marL="1143000" indent="-228600" eaLnBrk="0" hangingPunct="0">
              <a:defRPr sz="4400">
                <a:solidFill>
                  <a:schemeClr val="hlink"/>
                </a:solidFill>
                <a:latin typeface="Tahoma" pitchFamily="34" charset="0"/>
              </a:defRPr>
            </a:lvl3pPr>
            <a:lvl4pPr marL="1600200" indent="-228600" eaLnBrk="0" hangingPunct="0">
              <a:defRPr sz="4400">
                <a:solidFill>
                  <a:schemeClr val="hlink"/>
                </a:solidFill>
                <a:latin typeface="Tahoma" pitchFamily="34" charset="0"/>
              </a:defRPr>
            </a:lvl4pPr>
            <a:lvl5pPr marL="2057400" indent="-228600" eaLnBrk="0" hangingPunct="0">
              <a:defRPr sz="4400">
                <a:solidFill>
                  <a:schemeClr val="hlink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40000"/>
              </a:spcBef>
              <a:spcAft>
                <a:spcPct val="20000"/>
              </a:spcAft>
              <a:defRPr sz="4400">
                <a:solidFill>
                  <a:schemeClr val="hlink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40000"/>
              </a:spcBef>
              <a:spcAft>
                <a:spcPct val="20000"/>
              </a:spcAft>
              <a:defRPr sz="4400">
                <a:solidFill>
                  <a:schemeClr val="hlink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40000"/>
              </a:spcBef>
              <a:spcAft>
                <a:spcPct val="20000"/>
              </a:spcAft>
              <a:defRPr sz="4400">
                <a:solidFill>
                  <a:schemeClr val="hlink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40000"/>
              </a:spcBef>
              <a:spcAft>
                <a:spcPct val="20000"/>
              </a:spcAft>
              <a:defRPr sz="4400">
                <a:solidFill>
                  <a:schemeClr val="hlink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smtClean="0">
                <a:latin typeface="Arial" charset="0"/>
              </a:rPr>
              <a:t>www.minatom.ru</a:t>
            </a:r>
            <a:endParaRPr lang="ru-RU" sz="1600" b="1" smtClean="0">
              <a:latin typeface="Arial" charset="0"/>
            </a:endParaRPr>
          </a:p>
        </p:txBody>
      </p:sp>
      <p:sp>
        <p:nvSpPr>
          <p:cNvPr id="6" name="Oval 5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6158575" y="1076326"/>
            <a:ext cx="390392" cy="360363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ru-RU" sz="2400" b="1">
                <a:solidFill>
                  <a:schemeClr val="bg1"/>
                </a:solidFill>
                <a:latin typeface="Arial" charset="0"/>
              </a:rPr>
              <a:t>1</a:t>
            </a:r>
          </a:p>
        </p:txBody>
      </p:sp>
      <p:sp>
        <p:nvSpPr>
          <p:cNvPr id="7" name="Oval 6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6590242" y="1076326"/>
            <a:ext cx="390393" cy="360363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ru-RU" sz="2400" b="1">
                <a:solidFill>
                  <a:schemeClr val="bg1"/>
                </a:solidFill>
                <a:latin typeface="Arial" charset="0"/>
              </a:rPr>
              <a:t>2</a:t>
            </a:r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7023630" y="1076326"/>
            <a:ext cx="390393" cy="360363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ru-RU" sz="2400" b="1">
                <a:latin typeface="Arial" charset="0"/>
              </a:rPr>
              <a:t>3</a:t>
            </a:r>
          </a:p>
        </p:txBody>
      </p:sp>
      <p:sp>
        <p:nvSpPr>
          <p:cNvPr id="9" name="Oval 8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455298" y="1076326"/>
            <a:ext cx="390392" cy="360363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ru-RU" sz="2400" b="1">
                <a:solidFill>
                  <a:schemeClr val="bg1"/>
                </a:solidFill>
                <a:latin typeface="Arial" charset="0"/>
              </a:rPr>
              <a:t>4</a:t>
            </a:r>
          </a:p>
        </p:txBody>
      </p:sp>
      <p:sp>
        <p:nvSpPr>
          <p:cNvPr id="10" name="Oval 9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888685" y="1076326"/>
            <a:ext cx="390392" cy="360363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ru-RU" sz="2400" b="1">
                <a:solidFill>
                  <a:schemeClr val="bg1"/>
                </a:solidFill>
                <a:latin typeface="Arial" charset="0"/>
              </a:rPr>
              <a:t>5</a:t>
            </a:r>
          </a:p>
        </p:txBody>
      </p:sp>
      <p:sp>
        <p:nvSpPr>
          <p:cNvPr id="11" name="Oval 10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8322073" y="1076326"/>
            <a:ext cx="390392" cy="360363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ru-RU" sz="2400" b="1">
                <a:solidFill>
                  <a:schemeClr val="bg1"/>
                </a:solidFill>
                <a:latin typeface="Arial" charset="0"/>
              </a:rPr>
              <a:t>6</a:t>
            </a:r>
          </a:p>
        </p:txBody>
      </p:sp>
      <p:sp>
        <p:nvSpPr>
          <p:cNvPr id="6042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62121" y="4652963"/>
            <a:ext cx="8366786" cy="360362"/>
          </a:xfrm>
        </p:spPr>
        <p:txBody>
          <a:bodyPr anchor="ctr"/>
          <a:lstStyle>
            <a:lvl1pPr marL="0" indent="0">
              <a:buFontTx/>
              <a:buNone/>
              <a:defRPr sz="2200" b="1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60427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662121" y="2455863"/>
            <a:ext cx="8366786" cy="2139950"/>
          </a:xfrm>
        </p:spPr>
        <p:txBody>
          <a:bodyPr/>
          <a:lstStyle>
            <a:lvl1pPr>
              <a:defRPr sz="3400"/>
            </a:lvl1pPr>
          </a:lstStyle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692757989"/>
      </p:ext>
    </p:extLst>
  </p:cSld>
  <p:clrMapOvr>
    <a:masterClrMapping/>
  </p:clrMapOvr>
  <p:transition/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B542BB-DC63-4C33-9D5C-BDC0FEE0A95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5900307"/>
      </p:ext>
    </p:extLst>
  </p:cSld>
  <p:clrMapOvr>
    <a:masterClrMapping/>
  </p:clrMapOvr>
  <p:transition/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9BFE2F-612C-447D-8908-C9EF47C52F2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5757898"/>
      </p:ext>
    </p:extLst>
  </p:cSld>
  <p:clrMapOvr>
    <a:masterClrMapping/>
  </p:clrMapOvr>
  <p:transition/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7340" y="1557338"/>
            <a:ext cx="4363111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5550" y="1557338"/>
            <a:ext cx="4363112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D30A3E-90BB-4175-9797-BB4ECAED7C3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277919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66B1FA-8905-4AD7-A3AC-149BAF123F2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5922460"/>
      </p:ext>
    </p:extLst>
  </p:cSld>
  <p:clrMapOvr>
    <a:masterClrMapping/>
  </p:clrMapOvr>
  <p:transition/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8225C7-8DE6-409F-AB70-E42384A8A8E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1931173"/>
      </p:ext>
    </p:extLst>
  </p:cSld>
  <p:clrMapOvr>
    <a:masterClrMapping/>
  </p:clrMapOvr>
  <p:transition/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6AE103-06AE-4549-A484-73C739358C2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4478965"/>
      </p:ext>
    </p:extLst>
  </p:cSld>
  <p:clrMapOvr>
    <a:masterClrMapping/>
  </p:clrMapOvr>
  <p:transition/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D2CAAF-8452-409E-ACEF-0C1FFE7DEC0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58974333"/>
      </p:ext>
    </p:extLst>
  </p:cSld>
  <p:clrMapOvr>
    <a:masterClrMapping/>
  </p:clrMapOvr>
  <p:transition/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4F6F42-DB13-4001-AE2A-8A7F0188DAA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74442508"/>
      </p:ext>
    </p:extLst>
  </p:cSld>
  <p:clrMapOvr>
    <a:masterClrMapping/>
  </p:clrMapOvr>
  <p:transition/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3F3896-948F-4749-9B73-5544689EC24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16892522"/>
      </p:ext>
    </p:extLst>
  </p:cSld>
  <p:clrMapOvr>
    <a:masterClrMapping/>
  </p:clrMapOvr>
  <p:transition/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35F22E-1554-4CA2-9953-EB583F4968D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5796596"/>
      </p:ext>
    </p:extLst>
  </p:cSld>
  <p:clrMapOvr>
    <a:masterClrMapping/>
  </p:clrMapOvr>
  <p:transition/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76691" y="77788"/>
            <a:ext cx="2221971" cy="60071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7340" y="77788"/>
            <a:ext cx="6504252" cy="60071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974800-BE6F-44EC-A91C-5CC8FF364B3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063279"/>
      </p:ext>
    </p:extLst>
  </p:cSld>
  <p:clrMapOvr>
    <a:masterClrMapping/>
  </p:clrMapOvr>
  <p:transition/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555574" y="1693864"/>
            <a:ext cx="1824537" cy="363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400">
                <a:solidFill>
                  <a:schemeClr val="hlink"/>
                </a:solidFill>
                <a:latin typeface="Tahoma" pitchFamily="34" charset="0"/>
              </a:defRPr>
            </a:lvl1pPr>
            <a:lvl2pPr marL="742950" indent="-285750" eaLnBrk="0" hangingPunct="0">
              <a:defRPr sz="4400">
                <a:solidFill>
                  <a:schemeClr val="hlink"/>
                </a:solidFill>
                <a:latin typeface="Tahoma" pitchFamily="34" charset="0"/>
              </a:defRPr>
            </a:lvl2pPr>
            <a:lvl3pPr marL="1143000" indent="-228600" eaLnBrk="0" hangingPunct="0">
              <a:defRPr sz="4400">
                <a:solidFill>
                  <a:schemeClr val="hlink"/>
                </a:solidFill>
                <a:latin typeface="Tahoma" pitchFamily="34" charset="0"/>
              </a:defRPr>
            </a:lvl3pPr>
            <a:lvl4pPr marL="1600200" indent="-228600" eaLnBrk="0" hangingPunct="0">
              <a:defRPr sz="4400">
                <a:solidFill>
                  <a:schemeClr val="hlink"/>
                </a:solidFill>
                <a:latin typeface="Tahoma" pitchFamily="34" charset="0"/>
              </a:defRPr>
            </a:lvl4pPr>
            <a:lvl5pPr marL="2057400" indent="-228600" eaLnBrk="0" hangingPunct="0">
              <a:defRPr sz="4400">
                <a:solidFill>
                  <a:schemeClr val="hlink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40000"/>
              </a:spcBef>
              <a:spcAft>
                <a:spcPct val="20000"/>
              </a:spcAft>
              <a:defRPr sz="4400">
                <a:solidFill>
                  <a:schemeClr val="hlink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40000"/>
              </a:spcBef>
              <a:spcAft>
                <a:spcPct val="20000"/>
              </a:spcAft>
              <a:defRPr sz="4400">
                <a:solidFill>
                  <a:schemeClr val="hlink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40000"/>
              </a:spcBef>
              <a:spcAft>
                <a:spcPct val="20000"/>
              </a:spcAft>
              <a:defRPr sz="4400">
                <a:solidFill>
                  <a:schemeClr val="hlink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40000"/>
              </a:spcBef>
              <a:spcAft>
                <a:spcPct val="20000"/>
              </a:spcAft>
              <a:defRPr sz="4400">
                <a:solidFill>
                  <a:schemeClr val="hlink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3000" b="1" smtClean="0">
                <a:solidFill>
                  <a:srgbClr val="5772B5"/>
                </a:solidFill>
                <a:latin typeface="Arial" charset="0"/>
              </a:rPr>
              <a:t>4</a:t>
            </a:r>
            <a:endParaRPr lang="ru-RU" sz="23000" b="1" smtClean="0">
              <a:solidFill>
                <a:srgbClr val="5772B5"/>
              </a:solidFill>
              <a:latin typeface="Arial" charset="0"/>
            </a:endParaRPr>
          </a:p>
        </p:txBody>
      </p:sp>
      <p:sp>
        <p:nvSpPr>
          <p:cNvPr id="5" name="Text Box 3">
            <a:hlinkClick r:id="rId3"/>
          </p:cNvPr>
          <p:cNvSpPr txBox="1">
            <a:spLocks noChangeArrowheads="1"/>
          </p:cNvSpPr>
          <p:nvPr/>
        </p:nvSpPr>
        <p:spPr bwMode="auto">
          <a:xfrm>
            <a:off x="653521" y="5538789"/>
            <a:ext cx="1649875" cy="246221"/>
          </a:xfrm>
          <a:prstGeom prst="rect">
            <a:avLst/>
          </a:prstGeom>
          <a:solidFill>
            <a:srgbClr val="FFFFFF">
              <a:alpha val="117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4400">
                <a:solidFill>
                  <a:schemeClr val="hlink"/>
                </a:solidFill>
                <a:latin typeface="Tahoma" pitchFamily="34" charset="0"/>
              </a:defRPr>
            </a:lvl1pPr>
            <a:lvl2pPr marL="742950" indent="-285750" eaLnBrk="0" hangingPunct="0">
              <a:defRPr sz="4400">
                <a:solidFill>
                  <a:schemeClr val="hlink"/>
                </a:solidFill>
                <a:latin typeface="Tahoma" pitchFamily="34" charset="0"/>
              </a:defRPr>
            </a:lvl2pPr>
            <a:lvl3pPr marL="1143000" indent="-228600" eaLnBrk="0" hangingPunct="0">
              <a:defRPr sz="4400">
                <a:solidFill>
                  <a:schemeClr val="hlink"/>
                </a:solidFill>
                <a:latin typeface="Tahoma" pitchFamily="34" charset="0"/>
              </a:defRPr>
            </a:lvl3pPr>
            <a:lvl4pPr marL="1600200" indent="-228600" eaLnBrk="0" hangingPunct="0">
              <a:defRPr sz="4400">
                <a:solidFill>
                  <a:schemeClr val="hlink"/>
                </a:solidFill>
                <a:latin typeface="Tahoma" pitchFamily="34" charset="0"/>
              </a:defRPr>
            </a:lvl4pPr>
            <a:lvl5pPr marL="2057400" indent="-228600" eaLnBrk="0" hangingPunct="0">
              <a:defRPr sz="4400">
                <a:solidFill>
                  <a:schemeClr val="hlink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40000"/>
              </a:spcBef>
              <a:spcAft>
                <a:spcPct val="20000"/>
              </a:spcAft>
              <a:defRPr sz="4400">
                <a:solidFill>
                  <a:schemeClr val="hlink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40000"/>
              </a:spcBef>
              <a:spcAft>
                <a:spcPct val="20000"/>
              </a:spcAft>
              <a:defRPr sz="4400">
                <a:solidFill>
                  <a:schemeClr val="hlink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40000"/>
              </a:spcBef>
              <a:spcAft>
                <a:spcPct val="20000"/>
              </a:spcAft>
              <a:defRPr sz="4400">
                <a:solidFill>
                  <a:schemeClr val="hlink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40000"/>
              </a:spcBef>
              <a:spcAft>
                <a:spcPct val="20000"/>
              </a:spcAft>
              <a:defRPr sz="4400">
                <a:solidFill>
                  <a:schemeClr val="hlink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smtClean="0">
                <a:latin typeface="Arial" charset="0"/>
              </a:rPr>
              <a:t>www.minatom.ru</a:t>
            </a:r>
            <a:endParaRPr lang="ru-RU" sz="1600" b="1" smtClean="0">
              <a:latin typeface="Arial" charset="0"/>
            </a:endParaRPr>
          </a:p>
        </p:txBody>
      </p:sp>
      <p:sp>
        <p:nvSpPr>
          <p:cNvPr id="6" name="Oval 5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6158575" y="1076326"/>
            <a:ext cx="390392" cy="360363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ru-RU" sz="2400" b="1">
                <a:solidFill>
                  <a:schemeClr val="bg1"/>
                </a:solidFill>
                <a:latin typeface="Arial" charset="0"/>
              </a:rPr>
              <a:t>1</a:t>
            </a:r>
          </a:p>
        </p:txBody>
      </p:sp>
      <p:sp>
        <p:nvSpPr>
          <p:cNvPr id="7" name="Oval 6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6590242" y="1076326"/>
            <a:ext cx="390393" cy="360363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ru-RU" sz="2400" b="1">
                <a:solidFill>
                  <a:schemeClr val="bg1"/>
                </a:solidFill>
                <a:latin typeface="Arial" charset="0"/>
              </a:rPr>
              <a:t>2</a:t>
            </a:r>
          </a:p>
        </p:txBody>
      </p:sp>
      <p:sp>
        <p:nvSpPr>
          <p:cNvPr id="8" name="Oval 7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023630" y="1076326"/>
            <a:ext cx="390393" cy="360363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ru-RU" sz="2400" b="1">
                <a:solidFill>
                  <a:schemeClr val="bg1"/>
                </a:solidFill>
                <a:latin typeface="Arial" charset="0"/>
              </a:rPr>
              <a:t>3</a:t>
            </a:r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7455298" y="1076326"/>
            <a:ext cx="390392" cy="360363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ru-RU" sz="2400" b="1">
                <a:latin typeface="Arial" charset="0"/>
              </a:rPr>
              <a:t>4</a:t>
            </a:r>
          </a:p>
        </p:txBody>
      </p:sp>
      <p:sp>
        <p:nvSpPr>
          <p:cNvPr id="10" name="Oval 9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888685" y="1076326"/>
            <a:ext cx="390392" cy="360363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ru-RU" sz="2400" b="1">
                <a:solidFill>
                  <a:schemeClr val="bg1"/>
                </a:solidFill>
                <a:latin typeface="Arial" charset="0"/>
              </a:rPr>
              <a:t>5</a:t>
            </a:r>
          </a:p>
        </p:txBody>
      </p:sp>
      <p:sp>
        <p:nvSpPr>
          <p:cNvPr id="11" name="Oval 10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8322073" y="1076326"/>
            <a:ext cx="390392" cy="360363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ru-RU" sz="2400" b="1">
                <a:solidFill>
                  <a:schemeClr val="bg1"/>
                </a:solidFill>
                <a:latin typeface="Arial" charset="0"/>
              </a:rPr>
              <a:t>6</a:t>
            </a:r>
          </a:p>
        </p:txBody>
      </p:sp>
      <p:sp>
        <p:nvSpPr>
          <p:cNvPr id="6246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62121" y="4652963"/>
            <a:ext cx="8366786" cy="360362"/>
          </a:xfrm>
        </p:spPr>
        <p:txBody>
          <a:bodyPr anchor="ctr"/>
          <a:lstStyle>
            <a:lvl1pPr marL="0" indent="0">
              <a:buFontTx/>
              <a:buNone/>
              <a:defRPr sz="2200" b="1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62475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662121" y="2455863"/>
            <a:ext cx="8366786" cy="2139950"/>
          </a:xfrm>
        </p:spPr>
        <p:txBody>
          <a:bodyPr/>
          <a:lstStyle>
            <a:lvl1pPr>
              <a:defRPr sz="3400"/>
            </a:lvl1pPr>
          </a:lstStyle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163332084"/>
      </p:ext>
    </p:extLst>
  </p:cSld>
  <p:clrMapOvr>
    <a:masterClrMapping/>
  </p:clrMapOvr>
  <p:transition/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EFD5C2-C1B3-4BD3-AD5D-9007FA6C526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2920094"/>
      </p:ext>
    </p:extLst>
  </p:cSld>
  <p:clrMapOvr>
    <a:masterClrMapping/>
  </p:clrMapOvr>
  <p:transition/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A88586-21AF-42BA-974D-1F71332D2FD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6717187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644185-EF69-4010-887B-567BBEAD91F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4716124"/>
      </p:ext>
    </p:extLst>
  </p:cSld>
  <p:clrMapOvr>
    <a:masterClrMapping/>
  </p:clrMapOvr>
  <p:transition/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7340" y="1557338"/>
            <a:ext cx="4363111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5550" y="1557338"/>
            <a:ext cx="4363112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DAD947-F3A7-4B6B-B1FB-290EDF17D55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69458234"/>
      </p:ext>
    </p:extLst>
  </p:cSld>
  <p:clrMapOvr>
    <a:masterClrMapping/>
  </p:clrMapOvr>
  <p:transition/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DBE8D3-7BDF-4A60-A7F2-D60EB5ECE48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8345672"/>
      </p:ext>
    </p:extLst>
  </p:cSld>
  <p:clrMapOvr>
    <a:masterClrMapping/>
  </p:clrMapOvr>
  <p:transition/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DD22A4-CAA7-451E-8C27-1B1F4C45CE2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72703080"/>
      </p:ext>
    </p:extLst>
  </p:cSld>
  <p:clrMapOvr>
    <a:masterClrMapping/>
  </p:clrMapOvr>
  <p:transition/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D66396-7564-4E4F-A6AE-C6D0154053A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4462683"/>
      </p:ext>
    </p:extLst>
  </p:cSld>
  <p:clrMapOvr>
    <a:masterClrMapping/>
  </p:clrMapOvr>
  <p:transition/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04A78A-B33B-44BD-B328-D397051D0F0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97161004"/>
      </p:ext>
    </p:extLst>
  </p:cSld>
  <p:clrMapOvr>
    <a:masterClrMapping/>
  </p:clrMapOvr>
  <p:transition/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2B7450-B303-4B1C-984B-F940BE25FEB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7656725"/>
      </p:ext>
    </p:extLst>
  </p:cSld>
  <p:clrMapOvr>
    <a:masterClrMapping/>
  </p:clrMapOvr>
  <p:transition/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FFABF0-EFC1-4D9F-BE94-D3529D80D49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6139189"/>
      </p:ext>
    </p:extLst>
  </p:cSld>
  <p:clrMapOvr>
    <a:masterClrMapping/>
  </p:clrMapOvr>
  <p:transition/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76691" y="77788"/>
            <a:ext cx="2221971" cy="60071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7340" y="77788"/>
            <a:ext cx="6504252" cy="60071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D9478E-DF65-45E0-899C-0E92F2AAAF3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87548802"/>
      </p:ext>
    </p:extLst>
  </p:cSld>
  <p:clrMapOvr>
    <a:masterClrMapping/>
  </p:clrMapOvr>
  <p:transition/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503981" y="1655764"/>
            <a:ext cx="1824537" cy="363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400">
                <a:solidFill>
                  <a:schemeClr val="hlink"/>
                </a:solidFill>
                <a:latin typeface="Tahoma" pitchFamily="34" charset="0"/>
              </a:defRPr>
            </a:lvl1pPr>
            <a:lvl2pPr marL="742950" indent="-285750" eaLnBrk="0" hangingPunct="0">
              <a:defRPr sz="4400">
                <a:solidFill>
                  <a:schemeClr val="hlink"/>
                </a:solidFill>
                <a:latin typeface="Tahoma" pitchFamily="34" charset="0"/>
              </a:defRPr>
            </a:lvl2pPr>
            <a:lvl3pPr marL="1143000" indent="-228600" eaLnBrk="0" hangingPunct="0">
              <a:defRPr sz="4400">
                <a:solidFill>
                  <a:schemeClr val="hlink"/>
                </a:solidFill>
                <a:latin typeface="Tahoma" pitchFamily="34" charset="0"/>
              </a:defRPr>
            </a:lvl3pPr>
            <a:lvl4pPr marL="1600200" indent="-228600" eaLnBrk="0" hangingPunct="0">
              <a:defRPr sz="4400">
                <a:solidFill>
                  <a:schemeClr val="hlink"/>
                </a:solidFill>
                <a:latin typeface="Tahoma" pitchFamily="34" charset="0"/>
              </a:defRPr>
            </a:lvl4pPr>
            <a:lvl5pPr marL="2057400" indent="-228600" eaLnBrk="0" hangingPunct="0">
              <a:defRPr sz="4400">
                <a:solidFill>
                  <a:schemeClr val="hlink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40000"/>
              </a:spcBef>
              <a:spcAft>
                <a:spcPct val="20000"/>
              </a:spcAft>
              <a:defRPr sz="4400">
                <a:solidFill>
                  <a:schemeClr val="hlink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40000"/>
              </a:spcBef>
              <a:spcAft>
                <a:spcPct val="20000"/>
              </a:spcAft>
              <a:defRPr sz="4400">
                <a:solidFill>
                  <a:schemeClr val="hlink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40000"/>
              </a:spcBef>
              <a:spcAft>
                <a:spcPct val="20000"/>
              </a:spcAft>
              <a:defRPr sz="4400">
                <a:solidFill>
                  <a:schemeClr val="hlink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40000"/>
              </a:spcBef>
              <a:spcAft>
                <a:spcPct val="20000"/>
              </a:spcAft>
              <a:defRPr sz="4400">
                <a:solidFill>
                  <a:schemeClr val="hlink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3000" b="1" smtClean="0">
                <a:solidFill>
                  <a:srgbClr val="5772B5"/>
                </a:solidFill>
                <a:latin typeface="Arial" charset="0"/>
              </a:rPr>
              <a:t>5</a:t>
            </a:r>
            <a:endParaRPr lang="ru-RU" sz="23000" b="1" smtClean="0">
              <a:solidFill>
                <a:srgbClr val="5772B5"/>
              </a:solidFill>
              <a:latin typeface="Arial" charset="0"/>
            </a:endParaRPr>
          </a:p>
        </p:txBody>
      </p:sp>
      <p:sp>
        <p:nvSpPr>
          <p:cNvPr id="5" name="Text Box 3">
            <a:hlinkClick r:id="rId3"/>
          </p:cNvPr>
          <p:cNvSpPr txBox="1">
            <a:spLocks noChangeArrowheads="1"/>
          </p:cNvSpPr>
          <p:nvPr/>
        </p:nvSpPr>
        <p:spPr bwMode="auto">
          <a:xfrm>
            <a:off x="653521" y="5538789"/>
            <a:ext cx="1649875" cy="246221"/>
          </a:xfrm>
          <a:prstGeom prst="rect">
            <a:avLst/>
          </a:prstGeom>
          <a:solidFill>
            <a:srgbClr val="FFFFFF">
              <a:alpha val="117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4400">
                <a:solidFill>
                  <a:schemeClr val="hlink"/>
                </a:solidFill>
                <a:latin typeface="Tahoma" pitchFamily="34" charset="0"/>
              </a:defRPr>
            </a:lvl1pPr>
            <a:lvl2pPr marL="742950" indent="-285750" eaLnBrk="0" hangingPunct="0">
              <a:defRPr sz="4400">
                <a:solidFill>
                  <a:schemeClr val="hlink"/>
                </a:solidFill>
                <a:latin typeface="Tahoma" pitchFamily="34" charset="0"/>
              </a:defRPr>
            </a:lvl2pPr>
            <a:lvl3pPr marL="1143000" indent="-228600" eaLnBrk="0" hangingPunct="0">
              <a:defRPr sz="4400">
                <a:solidFill>
                  <a:schemeClr val="hlink"/>
                </a:solidFill>
                <a:latin typeface="Tahoma" pitchFamily="34" charset="0"/>
              </a:defRPr>
            </a:lvl3pPr>
            <a:lvl4pPr marL="1600200" indent="-228600" eaLnBrk="0" hangingPunct="0">
              <a:defRPr sz="4400">
                <a:solidFill>
                  <a:schemeClr val="hlink"/>
                </a:solidFill>
                <a:latin typeface="Tahoma" pitchFamily="34" charset="0"/>
              </a:defRPr>
            </a:lvl4pPr>
            <a:lvl5pPr marL="2057400" indent="-228600" eaLnBrk="0" hangingPunct="0">
              <a:defRPr sz="4400">
                <a:solidFill>
                  <a:schemeClr val="hlink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40000"/>
              </a:spcBef>
              <a:spcAft>
                <a:spcPct val="20000"/>
              </a:spcAft>
              <a:defRPr sz="4400">
                <a:solidFill>
                  <a:schemeClr val="hlink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40000"/>
              </a:spcBef>
              <a:spcAft>
                <a:spcPct val="20000"/>
              </a:spcAft>
              <a:defRPr sz="4400">
                <a:solidFill>
                  <a:schemeClr val="hlink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40000"/>
              </a:spcBef>
              <a:spcAft>
                <a:spcPct val="20000"/>
              </a:spcAft>
              <a:defRPr sz="4400">
                <a:solidFill>
                  <a:schemeClr val="hlink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40000"/>
              </a:spcBef>
              <a:spcAft>
                <a:spcPct val="20000"/>
              </a:spcAft>
              <a:defRPr sz="4400">
                <a:solidFill>
                  <a:schemeClr val="hlink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smtClean="0">
                <a:latin typeface="Arial" charset="0"/>
              </a:rPr>
              <a:t>www.minatom.ru</a:t>
            </a:r>
            <a:endParaRPr lang="ru-RU" sz="1600" b="1" smtClean="0">
              <a:latin typeface="Arial" charset="0"/>
            </a:endParaRPr>
          </a:p>
        </p:txBody>
      </p:sp>
      <p:sp>
        <p:nvSpPr>
          <p:cNvPr id="6" name="Oval 5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6158575" y="1076326"/>
            <a:ext cx="390392" cy="360363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ru-RU" sz="2400" b="1">
                <a:solidFill>
                  <a:schemeClr val="bg1"/>
                </a:solidFill>
                <a:latin typeface="Arial" charset="0"/>
              </a:rPr>
              <a:t>1</a:t>
            </a:r>
          </a:p>
        </p:txBody>
      </p:sp>
      <p:sp>
        <p:nvSpPr>
          <p:cNvPr id="7" name="Oval 6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6590242" y="1076326"/>
            <a:ext cx="390393" cy="360363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ru-RU" sz="2400" b="1">
                <a:solidFill>
                  <a:schemeClr val="bg1"/>
                </a:solidFill>
                <a:latin typeface="Arial" charset="0"/>
              </a:rPr>
              <a:t>2</a:t>
            </a:r>
          </a:p>
        </p:txBody>
      </p:sp>
      <p:sp>
        <p:nvSpPr>
          <p:cNvPr id="8" name="Oval 7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023630" y="1076326"/>
            <a:ext cx="390393" cy="360363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ru-RU" sz="2400" b="1">
                <a:solidFill>
                  <a:schemeClr val="bg1"/>
                </a:solidFill>
                <a:latin typeface="Arial" charset="0"/>
              </a:rPr>
              <a:t>3</a:t>
            </a:r>
          </a:p>
        </p:txBody>
      </p:sp>
      <p:sp>
        <p:nvSpPr>
          <p:cNvPr id="9" name="Oval 8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455298" y="1076326"/>
            <a:ext cx="390392" cy="360363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ru-RU" sz="2400" b="1">
                <a:solidFill>
                  <a:schemeClr val="bg1"/>
                </a:solidFill>
                <a:latin typeface="Arial" charset="0"/>
              </a:rPr>
              <a:t>4</a:t>
            </a:r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7888685" y="1076326"/>
            <a:ext cx="390392" cy="360363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ru-RU" sz="2400" b="1">
                <a:latin typeface="Arial" charset="0"/>
              </a:rPr>
              <a:t>5</a:t>
            </a:r>
          </a:p>
        </p:txBody>
      </p:sp>
      <p:sp>
        <p:nvSpPr>
          <p:cNvPr id="11" name="Oval 10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8322073" y="1076326"/>
            <a:ext cx="390392" cy="360363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ru-RU" sz="2400" b="1">
                <a:solidFill>
                  <a:schemeClr val="bg1"/>
                </a:solidFill>
                <a:latin typeface="Arial" charset="0"/>
              </a:rPr>
              <a:t>6</a:t>
            </a:r>
          </a:p>
        </p:txBody>
      </p:sp>
      <p:sp>
        <p:nvSpPr>
          <p:cNvPr id="6451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62121" y="4652963"/>
            <a:ext cx="8366786" cy="360362"/>
          </a:xfrm>
        </p:spPr>
        <p:txBody>
          <a:bodyPr anchor="ctr"/>
          <a:lstStyle>
            <a:lvl1pPr marL="0" indent="0">
              <a:buFontTx/>
              <a:buNone/>
              <a:defRPr sz="2200" b="1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64523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662121" y="2455863"/>
            <a:ext cx="8366786" cy="2139950"/>
          </a:xfrm>
        </p:spPr>
        <p:txBody>
          <a:bodyPr/>
          <a:lstStyle>
            <a:lvl1pPr>
              <a:defRPr sz="3400"/>
            </a:lvl1pPr>
          </a:lstStyle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265377091"/>
      </p:ext>
    </p:extLst>
  </p:cSld>
  <p:clrMapOvr>
    <a:masterClrMapping/>
  </p:clrMapOvr>
  <p:transition/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5E4BCF-3177-44C6-8ADF-E7FC6D83D2C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74278315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7340" y="1125538"/>
            <a:ext cx="4480057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52496" y="1125538"/>
            <a:ext cx="4481777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98CBE1-159B-4B0B-B9E8-34150113BC9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89702642"/>
      </p:ext>
    </p:extLst>
  </p:cSld>
  <p:clrMapOvr>
    <a:masterClrMapping/>
  </p:clrMapOvr>
  <p:transition/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4F2046-03F3-47B1-8D6D-B016A876D81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6441978"/>
      </p:ext>
    </p:extLst>
  </p:cSld>
  <p:clrMapOvr>
    <a:masterClrMapping/>
  </p:clrMapOvr>
  <p:transition/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7340" y="1557338"/>
            <a:ext cx="4363111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5550" y="1557338"/>
            <a:ext cx="4363112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5CB942-6ADD-4D4D-B0CA-02A763C5ED4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2375452"/>
      </p:ext>
    </p:extLst>
  </p:cSld>
  <p:clrMapOvr>
    <a:masterClrMapping/>
  </p:clrMapOvr>
  <p:transition/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6BD3ED-1EFC-4DEC-A176-DB36B198679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85019552"/>
      </p:ext>
    </p:extLst>
  </p:cSld>
  <p:clrMapOvr>
    <a:masterClrMapping/>
  </p:clrMapOvr>
  <p:transition/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E3F066-754D-45CB-A9F4-357D1A156BE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2725667"/>
      </p:ext>
    </p:extLst>
  </p:cSld>
  <p:clrMapOvr>
    <a:masterClrMapping/>
  </p:clrMapOvr>
  <p:transition/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1F33D9-8EF0-42E8-9488-57A5C8F1B0F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9146682"/>
      </p:ext>
    </p:extLst>
  </p:cSld>
  <p:clrMapOvr>
    <a:masterClrMapping/>
  </p:clrMapOvr>
  <p:transition/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FB65A3-30CA-4737-811C-2623B0C8DF3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8071516"/>
      </p:ext>
    </p:extLst>
  </p:cSld>
  <p:clrMapOvr>
    <a:masterClrMapping/>
  </p:clrMapOvr>
  <p:transition/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8B57C3-B87C-40DB-B41E-EDF0BA8A60D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7889589"/>
      </p:ext>
    </p:extLst>
  </p:cSld>
  <p:clrMapOvr>
    <a:masterClrMapping/>
  </p:clrMapOvr>
  <p:transition/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5083D4-E7FC-43DD-8196-16F9E8B5736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00338743"/>
      </p:ext>
    </p:extLst>
  </p:cSld>
  <p:clrMapOvr>
    <a:masterClrMapping/>
  </p:clrMapOvr>
  <p:transition/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76691" y="77788"/>
            <a:ext cx="2221971" cy="60071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7340" y="77788"/>
            <a:ext cx="6504252" cy="60071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DEA689-EB11-456E-98F9-32C221C8F4F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43727434"/>
      </p:ext>
    </p:extLst>
  </p:cSld>
  <p:clrMapOvr>
    <a:masterClrMapping/>
  </p:clrMapOvr>
  <p:transition/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503981" y="1655764"/>
            <a:ext cx="1824537" cy="363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400">
                <a:solidFill>
                  <a:schemeClr val="hlink"/>
                </a:solidFill>
                <a:latin typeface="Tahoma" pitchFamily="34" charset="0"/>
              </a:defRPr>
            </a:lvl1pPr>
            <a:lvl2pPr marL="742950" indent="-285750" eaLnBrk="0" hangingPunct="0">
              <a:defRPr sz="4400">
                <a:solidFill>
                  <a:schemeClr val="hlink"/>
                </a:solidFill>
                <a:latin typeface="Tahoma" pitchFamily="34" charset="0"/>
              </a:defRPr>
            </a:lvl2pPr>
            <a:lvl3pPr marL="1143000" indent="-228600" eaLnBrk="0" hangingPunct="0">
              <a:defRPr sz="4400">
                <a:solidFill>
                  <a:schemeClr val="hlink"/>
                </a:solidFill>
                <a:latin typeface="Tahoma" pitchFamily="34" charset="0"/>
              </a:defRPr>
            </a:lvl3pPr>
            <a:lvl4pPr marL="1600200" indent="-228600" eaLnBrk="0" hangingPunct="0">
              <a:defRPr sz="4400">
                <a:solidFill>
                  <a:schemeClr val="hlink"/>
                </a:solidFill>
                <a:latin typeface="Tahoma" pitchFamily="34" charset="0"/>
              </a:defRPr>
            </a:lvl4pPr>
            <a:lvl5pPr marL="2057400" indent="-228600" eaLnBrk="0" hangingPunct="0">
              <a:defRPr sz="4400">
                <a:solidFill>
                  <a:schemeClr val="hlink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40000"/>
              </a:spcBef>
              <a:spcAft>
                <a:spcPct val="20000"/>
              </a:spcAft>
              <a:defRPr sz="4400">
                <a:solidFill>
                  <a:schemeClr val="hlink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40000"/>
              </a:spcBef>
              <a:spcAft>
                <a:spcPct val="20000"/>
              </a:spcAft>
              <a:defRPr sz="4400">
                <a:solidFill>
                  <a:schemeClr val="hlink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40000"/>
              </a:spcBef>
              <a:spcAft>
                <a:spcPct val="20000"/>
              </a:spcAft>
              <a:defRPr sz="4400">
                <a:solidFill>
                  <a:schemeClr val="hlink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40000"/>
              </a:spcBef>
              <a:spcAft>
                <a:spcPct val="20000"/>
              </a:spcAft>
              <a:defRPr sz="4400">
                <a:solidFill>
                  <a:schemeClr val="hlink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3000" b="1" smtClean="0">
                <a:solidFill>
                  <a:srgbClr val="5772B5"/>
                </a:solidFill>
                <a:latin typeface="Arial" charset="0"/>
              </a:rPr>
              <a:t>6</a:t>
            </a:r>
          </a:p>
        </p:txBody>
      </p:sp>
      <p:sp>
        <p:nvSpPr>
          <p:cNvPr id="5" name="Text Box 3">
            <a:hlinkClick r:id="rId3"/>
          </p:cNvPr>
          <p:cNvSpPr txBox="1">
            <a:spLocks noChangeArrowheads="1"/>
          </p:cNvSpPr>
          <p:nvPr/>
        </p:nvSpPr>
        <p:spPr bwMode="auto">
          <a:xfrm>
            <a:off x="653521" y="5538789"/>
            <a:ext cx="1649875" cy="246221"/>
          </a:xfrm>
          <a:prstGeom prst="rect">
            <a:avLst/>
          </a:prstGeom>
          <a:solidFill>
            <a:srgbClr val="FFFFFF">
              <a:alpha val="117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4400">
                <a:solidFill>
                  <a:schemeClr val="hlink"/>
                </a:solidFill>
                <a:latin typeface="Tahoma" pitchFamily="34" charset="0"/>
              </a:defRPr>
            </a:lvl1pPr>
            <a:lvl2pPr marL="742950" indent="-285750" eaLnBrk="0" hangingPunct="0">
              <a:defRPr sz="4400">
                <a:solidFill>
                  <a:schemeClr val="hlink"/>
                </a:solidFill>
                <a:latin typeface="Tahoma" pitchFamily="34" charset="0"/>
              </a:defRPr>
            </a:lvl2pPr>
            <a:lvl3pPr marL="1143000" indent="-228600" eaLnBrk="0" hangingPunct="0">
              <a:defRPr sz="4400">
                <a:solidFill>
                  <a:schemeClr val="hlink"/>
                </a:solidFill>
                <a:latin typeface="Tahoma" pitchFamily="34" charset="0"/>
              </a:defRPr>
            </a:lvl3pPr>
            <a:lvl4pPr marL="1600200" indent="-228600" eaLnBrk="0" hangingPunct="0">
              <a:defRPr sz="4400">
                <a:solidFill>
                  <a:schemeClr val="hlink"/>
                </a:solidFill>
                <a:latin typeface="Tahoma" pitchFamily="34" charset="0"/>
              </a:defRPr>
            </a:lvl4pPr>
            <a:lvl5pPr marL="2057400" indent="-228600" eaLnBrk="0" hangingPunct="0">
              <a:defRPr sz="4400">
                <a:solidFill>
                  <a:schemeClr val="hlink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40000"/>
              </a:spcBef>
              <a:spcAft>
                <a:spcPct val="20000"/>
              </a:spcAft>
              <a:defRPr sz="4400">
                <a:solidFill>
                  <a:schemeClr val="hlink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40000"/>
              </a:spcBef>
              <a:spcAft>
                <a:spcPct val="20000"/>
              </a:spcAft>
              <a:defRPr sz="4400">
                <a:solidFill>
                  <a:schemeClr val="hlink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40000"/>
              </a:spcBef>
              <a:spcAft>
                <a:spcPct val="20000"/>
              </a:spcAft>
              <a:defRPr sz="4400">
                <a:solidFill>
                  <a:schemeClr val="hlink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40000"/>
              </a:spcBef>
              <a:spcAft>
                <a:spcPct val="20000"/>
              </a:spcAft>
              <a:defRPr sz="4400">
                <a:solidFill>
                  <a:schemeClr val="hlink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smtClean="0">
                <a:latin typeface="Arial" charset="0"/>
              </a:rPr>
              <a:t>www.minatom.ru</a:t>
            </a:r>
            <a:endParaRPr lang="ru-RU" sz="1600" b="1" smtClean="0">
              <a:latin typeface="Arial" charset="0"/>
            </a:endParaRPr>
          </a:p>
        </p:txBody>
      </p:sp>
      <p:sp>
        <p:nvSpPr>
          <p:cNvPr id="6" name="Oval 5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6158575" y="1076326"/>
            <a:ext cx="390392" cy="360363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ru-RU" sz="2400" b="1">
                <a:solidFill>
                  <a:schemeClr val="bg1"/>
                </a:solidFill>
                <a:latin typeface="Arial" charset="0"/>
              </a:rPr>
              <a:t>1</a:t>
            </a:r>
          </a:p>
        </p:txBody>
      </p:sp>
      <p:sp>
        <p:nvSpPr>
          <p:cNvPr id="7" name="Oval 6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6590242" y="1076326"/>
            <a:ext cx="390393" cy="360363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ru-RU" sz="2400" b="1">
                <a:solidFill>
                  <a:schemeClr val="bg1"/>
                </a:solidFill>
                <a:latin typeface="Arial" charset="0"/>
              </a:rPr>
              <a:t>2</a:t>
            </a:r>
          </a:p>
        </p:txBody>
      </p:sp>
      <p:sp>
        <p:nvSpPr>
          <p:cNvPr id="8" name="Oval 7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023630" y="1076326"/>
            <a:ext cx="390393" cy="360363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ru-RU" sz="2400" b="1">
                <a:solidFill>
                  <a:schemeClr val="bg1"/>
                </a:solidFill>
                <a:latin typeface="Arial" charset="0"/>
              </a:rPr>
              <a:t>3</a:t>
            </a:r>
          </a:p>
        </p:txBody>
      </p:sp>
      <p:sp>
        <p:nvSpPr>
          <p:cNvPr id="9" name="Oval 8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455298" y="1076326"/>
            <a:ext cx="390392" cy="360363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ru-RU" sz="2400" b="1">
                <a:solidFill>
                  <a:schemeClr val="bg1"/>
                </a:solidFill>
                <a:latin typeface="Arial" charset="0"/>
              </a:rPr>
              <a:t>4</a:t>
            </a:r>
          </a:p>
        </p:txBody>
      </p:sp>
      <p:sp>
        <p:nvSpPr>
          <p:cNvPr id="10" name="Oval 9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888685" y="1076326"/>
            <a:ext cx="390392" cy="360363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ru-RU" sz="2400" b="1">
                <a:solidFill>
                  <a:schemeClr val="bg1"/>
                </a:solidFill>
                <a:latin typeface="Arial" charset="0"/>
              </a:rPr>
              <a:t>5</a:t>
            </a:r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8322073" y="1076326"/>
            <a:ext cx="390392" cy="360363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ru-RU" sz="2400" b="1">
                <a:latin typeface="Arial" charset="0"/>
              </a:rPr>
              <a:t>6</a:t>
            </a:r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62121" y="4652963"/>
            <a:ext cx="8366786" cy="360362"/>
          </a:xfrm>
        </p:spPr>
        <p:txBody>
          <a:bodyPr anchor="ctr"/>
          <a:lstStyle>
            <a:lvl1pPr marL="0" indent="0">
              <a:buFontTx/>
              <a:buNone/>
              <a:defRPr sz="2200" b="1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66571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662121" y="2455863"/>
            <a:ext cx="8366786" cy="2139950"/>
          </a:xfrm>
        </p:spPr>
        <p:txBody>
          <a:bodyPr/>
          <a:lstStyle>
            <a:lvl1pPr>
              <a:defRPr sz="3400"/>
            </a:lvl1pPr>
          </a:lstStyle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315798831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FC0080-5ABA-4F96-9BB6-083A170F31A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59727813"/>
      </p:ext>
    </p:extLst>
  </p:cSld>
  <p:clrMapOvr>
    <a:masterClrMapping/>
  </p:clrMapOvr>
  <p:transition/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F5E63D-F5BF-4CFB-951F-98EE488E77F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67314624"/>
      </p:ext>
    </p:extLst>
  </p:cSld>
  <p:clrMapOvr>
    <a:masterClrMapping/>
  </p:clrMapOvr>
  <p:transition/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F7617E-4E16-4FA4-9C69-75A2F03D1D2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3254305"/>
      </p:ext>
    </p:extLst>
  </p:cSld>
  <p:clrMapOvr>
    <a:masterClrMapping/>
  </p:clrMapOvr>
  <p:transition/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7340" y="1557338"/>
            <a:ext cx="4363111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5550" y="1557338"/>
            <a:ext cx="4363112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3DF0FF-D473-46D0-BFEF-887E04AD635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3308587"/>
      </p:ext>
    </p:extLst>
  </p:cSld>
  <p:clrMapOvr>
    <a:masterClrMapping/>
  </p:clrMapOvr>
  <p:transition/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DAA138-104F-44DD-859F-EBC1184BFC4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9886403"/>
      </p:ext>
    </p:extLst>
  </p:cSld>
  <p:clrMapOvr>
    <a:masterClrMapping/>
  </p:clrMapOvr>
  <p:transition/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489BBE-99D1-4416-A55D-A85B83ADBDF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221034"/>
      </p:ext>
    </p:extLst>
  </p:cSld>
  <p:clrMapOvr>
    <a:masterClrMapping/>
  </p:clrMapOvr>
  <p:transition/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FFCD9C-87F1-453D-B10A-42A5FE7F826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6451036"/>
      </p:ext>
    </p:extLst>
  </p:cSld>
  <p:clrMapOvr>
    <a:masterClrMapping/>
  </p:clrMapOvr>
  <p:transition/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50E142-8A40-4CDB-9304-A4363F6E38B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90937166"/>
      </p:ext>
    </p:extLst>
  </p:cSld>
  <p:clrMapOvr>
    <a:masterClrMapping/>
  </p:clrMapOvr>
  <p:transition/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ADD384-72B5-495D-BBC8-4147EE98BAC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06950542"/>
      </p:ext>
    </p:extLst>
  </p:cSld>
  <p:clrMapOvr>
    <a:masterClrMapping/>
  </p:clrMapOvr>
  <p:transition/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4DC370-DFBE-4B36-8602-50DE5ADD069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2510112"/>
      </p:ext>
    </p:extLst>
  </p:cSld>
  <p:clrMapOvr>
    <a:masterClrMapping/>
  </p:clrMapOvr>
  <p:transition/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76691" y="77788"/>
            <a:ext cx="2221971" cy="60071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7340" y="77788"/>
            <a:ext cx="6504252" cy="60071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82C2BC-180E-4DEB-9DBE-4BEBB55676B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2316878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AAAA39-2DBD-4719-B254-B30F8861F0A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7110145"/>
      </p:ext>
    </p:extLst>
  </p:cSld>
  <p:clrMapOvr>
    <a:masterClrMapping/>
  </p:clrMapOvr>
  <p:transition/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31164" y="2181226"/>
            <a:ext cx="8521567" cy="1223963"/>
          </a:xfrm>
          <a:ln/>
          <a:effectLst/>
        </p:spPr>
        <p:txBody>
          <a:bodyPr/>
          <a:lstStyle>
            <a:lvl1pPr>
              <a:defRPr sz="3400">
                <a:solidFill>
                  <a:schemeClr val="hlink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31165" y="3644901"/>
            <a:ext cx="7245482" cy="1008063"/>
          </a:xfrm>
        </p:spPr>
        <p:txBody>
          <a:bodyPr anchor="ctr"/>
          <a:lstStyle>
            <a:lvl1pPr marL="0" indent="0">
              <a:buFontTx/>
              <a:buNone/>
              <a:defRPr sz="2800" b="1">
                <a:solidFill>
                  <a:schemeClr val="bg2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873619303"/>
      </p:ext>
    </p:extLst>
  </p:cSld>
  <p:clrMapOvr>
    <a:masterClrMapping/>
  </p:clrMapOvr>
  <p:transition/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391959-A19A-4D1E-A906-486CE86D869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48227458"/>
      </p:ext>
    </p:extLst>
  </p:cSld>
  <p:clrMapOvr>
    <a:masterClrMapping/>
  </p:clrMapOvr>
  <p:transition/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6DA5B8-22E0-4DD6-923D-5B8935BBCE1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7978371"/>
      </p:ext>
    </p:extLst>
  </p:cSld>
  <p:clrMapOvr>
    <a:masterClrMapping/>
  </p:clrMapOvr>
  <p:transition/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7340" y="1557338"/>
            <a:ext cx="4363111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5550" y="1557338"/>
            <a:ext cx="4363112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0BC5A4-AA9E-416B-93F9-7418A3594EA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0576482"/>
      </p:ext>
    </p:extLst>
  </p:cSld>
  <p:clrMapOvr>
    <a:masterClrMapping/>
  </p:clrMapOvr>
  <p:transition/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9955DA-0F43-4800-9BFD-966DFF31D59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1869201"/>
      </p:ext>
    </p:extLst>
  </p:cSld>
  <p:clrMapOvr>
    <a:masterClrMapping/>
  </p:clrMapOvr>
  <p:transition/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2E9215-BEAE-493D-8709-5C7CB5A882E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0463558"/>
      </p:ext>
    </p:extLst>
  </p:cSld>
  <p:clrMapOvr>
    <a:masterClrMapping/>
  </p:clrMapOvr>
  <p:transition/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8CFA1-D084-4CE1-801F-E874CC3DEFD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60319"/>
      </p:ext>
    </p:extLst>
  </p:cSld>
  <p:clrMapOvr>
    <a:masterClrMapping/>
  </p:clrMapOvr>
  <p:transition/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8235AE-0865-4BAE-A59B-6CBC947FFED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5596728"/>
      </p:ext>
    </p:extLst>
  </p:cSld>
  <p:clrMapOvr>
    <a:masterClrMapping/>
  </p:clrMapOvr>
  <p:transition/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DD7DE8-03C8-4A81-997B-29EF8D45D08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499836"/>
      </p:ext>
    </p:extLst>
  </p:cSld>
  <p:clrMapOvr>
    <a:masterClrMapping/>
  </p:clrMapOvr>
  <p:transition/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241757-F058-4919-B626-A723EEC2C76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13099389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D30544-FCCA-4633-A8FF-FA16227AE89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3402919"/>
      </p:ext>
    </p:extLst>
  </p:cSld>
  <p:clrMapOvr>
    <a:masterClrMapping/>
  </p:clrMapOvr>
  <p:transition/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76691" y="77788"/>
            <a:ext cx="2221971" cy="60071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7340" y="77788"/>
            <a:ext cx="6504252" cy="60071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24FC94-B33C-49B5-B998-72A8776ACB2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6434096"/>
      </p:ext>
    </p:extLst>
  </p:cSld>
  <p:clrMapOvr>
    <a:masterClrMapping/>
  </p:clrMapOvr>
  <p:transition/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31164" y="2181226"/>
            <a:ext cx="8521567" cy="1223963"/>
          </a:xfrm>
          <a:ln/>
          <a:effectLst/>
        </p:spPr>
        <p:txBody>
          <a:bodyPr/>
          <a:lstStyle>
            <a:lvl1pPr>
              <a:defRPr sz="3400">
                <a:solidFill>
                  <a:schemeClr val="hlink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31165" y="3644901"/>
            <a:ext cx="7245482" cy="1008063"/>
          </a:xfrm>
        </p:spPr>
        <p:txBody>
          <a:bodyPr anchor="ctr"/>
          <a:lstStyle>
            <a:lvl1pPr marL="0" indent="0">
              <a:buFontTx/>
              <a:buNone/>
              <a:defRPr sz="2800" b="1">
                <a:solidFill>
                  <a:schemeClr val="bg2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447458517"/>
      </p:ext>
    </p:extLst>
  </p:cSld>
  <p:clrMapOvr>
    <a:masterClrMapping/>
  </p:clrMapOvr>
  <p:transition/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427852-2FC5-4A0D-B80C-B193A35AEF2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5058660"/>
      </p:ext>
    </p:extLst>
  </p:cSld>
  <p:clrMapOvr>
    <a:masterClrMapping/>
  </p:clrMapOvr>
  <p:transition/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F27A60-C2EC-43FB-8E6C-913A7563A9B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05805340"/>
      </p:ext>
    </p:extLst>
  </p:cSld>
  <p:clrMapOvr>
    <a:masterClrMapping/>
  </p:clrMapOvr>
  <p:transition/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7340" y="1557338"/>
            <a:ext cx="4363111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5550" y="1557338"/>
            <a:ext cx="4363112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8474B6-EAB1-4817-B9CF-9F403D211F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7544654"/>
      </p:ext>
    </p:extLst>
  </p:cSld>
  <p:clrMapOvr>
    <a:masterClrMapping/>
  </p:clrMapOvr>
  <p:transition/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7A8605-9248-4751-B6C7-2CBBB437301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45927871"/>
      </p:ext>
    </p:extLst>
  </p:cSld>
  <p:clrMapOvr>
    <a:masterClrMapping/>
  </p:clrMapOvr>
  <p:transition/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3A32C3-F732-4B4A-9A6E-F639BEE2252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71061078"/>
      </p:ext>
    </p:extLst>
  </p:cSld>
  <p:clrMapOvr>
    <a:masterClrMapping/>
  </p:clrMapOvr>
  <p:transition/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D88238-2511-4974-B677-3F31C61DF94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5752063"/>
      </p:ext>
    </p:extLst>
  </p:cSld>
  <p:clrMapOvr>
    <a:masterClrMapping/>
  </p:clrMapOvr>
  <p:transition/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8CDD0D-88F9-44B5-8867-EFE8B78C105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87486283"/>
      </p:ext>
    </p:extLst>
  </p:cSld>
  <p:clrMapOvr>
    <a:masterClrMapping/>
  </p:clrMapOvr>
  <p:transition/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50B1DB-A8D3-4500-A6E3-B574C689B7D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04002226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B0CA88-945D-4B15-9279-523F9204E55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61508748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A81AA5-650D-49F1-ABB8-04C4FBBDB0E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08766157"/>
      </p:ext>
    </p:extLst>
  </p:cSld>
  <p:clrMapOvr>
    <a:masterClrMapping/>
  </p:clrMapOvr>
  <p:transition/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C9435B-ED9F-4B9E-B9E1-CEB24D0043A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1233810"/>
      </p:ext>
    </p:extLst>
  </p:cSld>
  <p:clrMapOvr>
    <a:masterClrMapping/>
  </p:clrMapOvr>
  <p:transition/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76691" y="77788"/>
            <a:ext cx="2221971" cy="60071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7340" y="77788"/>
            <a:ext cx="6504252" cy="60071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6F2590-1154-4C39-97B5-FA308B176ED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52882361"/>
      </p:ext>
    </p:extLst>
  </p:cSld>
  <p:clrMapOvr>
    <a:masterClrMapping/>
  </p:clrMapOvr>
  <p:transition/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navigation8" descr="ujkm,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838" y="293688"/>
            <a:ext cx="1814381" cy="148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31164" y="2181226"/>
            <a:ext cx="8521567" cy="1223963"/>
          </a:xfrm>
          <a:ln/>
          <a:effectLst/>
        </p:spPr>
        <p:txBody>
          <a:bodyPr/>
          <a:lstStyle>
            <a:lvl1pPr>
              <a:defRPr sz="3400">
                <a:solidFill>
                  <a:schemeClr val="hlink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31164" y="3789363"/>
            <a:ext cx="7207646" cy="647700"/>
          </a:xfrm>
        </p:spPr>
        <p:txBody>
          <a:bodyPr anchor="ctr"/>
          <a:lstStyle>
            <a:lvl1pPr marL="0" indent="0">
              <a:buFontTx/>
              <a:buNone/>
              <a:defRPr b="1">
                <a:solidFill>
                  <a:schemeClr val="bg2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536214198"/>
      </p:ext>
    </p:extLst>
  </p:cSld>
  <p:clrMapOvr>
    <a:masterClrMapping/>
  </p:clrMapOvr>
  <p:transition/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/>
            </a:lvl1pPr>
          </a:lstStyle>
          <a:p>
            <a:pPr>
              <a:defRPr/>
            </a:pPr>
            <a:fld id="{C2C76925-1352-479F-87DD-4D0E4E9B68E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1835371"/>
      </p:ext>
    </p:extLst>
  </p:cSld>
  <p:clrMapOvr>
    <a:masterClrMapping/>
  </p:clrMapOvr>
  <p:transition/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/>
            </a:lvl1pPr>
          </a:lstStyle>
          <a:p>
            <a:pPr>
              <a:defRPr/>
            </a:pPr>
            <a:fld id="{4CFBB6D5-C3FC-4DE8-8697-7CC5961BA9B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6228918"/>
      </p:ext>
    </p:extLst>
  </p:cSld>
  <p:clrMapOvr>
    <a:masterClrMapping/>
  </p:clrMapOvr>
  <p:transition/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7340" y="1557338"/>
            <a:ext cx="4363111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5550" y="1557338"/>
            <a:ext cx="4363112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/>
            </a:lvl1pPr>
          </a:lstStyle>
          <a:p>
            <a:pPr>
              <a:defRPr/>
            </a:pPr>
            <a:fld id="{7ED95FA0-A12B-493E-AF8B-4FEE06B648B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9958527"/>
      </p:ext>
    </p:extLst>
  </p:cSld>
  <p:clrMapOvr>
    <a:masterClrMapping/>
  </p:clrMapOvr>
  <p:transition/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/>
            </a:lvl1pPr>
          </a:lstStyle>
          <a:p>
            <a:pPr>
              <a:defRPr/>
            </a:pPr>
            <a:fld id="{24130FEB-95C4-4DF4-8F2C-618517D7A97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9127839"/>
      </p:ext>
    </p:extLst>
  </p:cSld>
  <p:clrMapOvr>
    <a:masterClrMapping/>
  </p:clrMapOvr>
  <p:transition/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/>
            </a:lvl1pPr>
          </a:lstStyle>
          <a:p>
            <a:pPr>
              <a:defRPr/>
            </a:pPr>
            <a:fld id="{22A7C587-F874-4154-8A0F-2F974E37A0B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0790610"/>
      </p:ext>
    </p:extLst>
  </p:cSld>
  <p:clrMapOvr>
    <a:masterClrMapping/>
  </p:clrMapOvr>
  <p:transition/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/>
            </a:lvl1pPr>
          </a:lstStyle>
          <a:p>
            <a:pPr>
              <a:defRPr/>
            </a:pPr>
            <a:fld id="{9A84C930-3271-4CFD-99E0-D04014D26B4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96575705"/>
      </p:ext>
    </p:extLst>
  </p:cSld>
  <p:clrMapOvr>
    <a:masterClrMapping/>
  </p:clrMapOvr>
  <p:transition/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/>
            </a:lvl1pPr>
          </a:lstStyle>
          <a:p>
            <a:pPr>
              <a:defRPr/>
            </a:pPr>
            <a:fld id="{AD63A11C-2B21-41B7-B7DC-D2A4C62B3D7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2745474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AC5014-F5F5-4F10-BD92-5F6659E4494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0502821"/>
      </p:ext>
    </p:extLst>
  </p:cSld>
  <p:clrMapOvr>
    <a:masterClrMapping/>
  </p:clrMapOvr>
  <p:transition/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/>
            </a:lvl1pPr>
          </a:lstStyle>
          <a:p>
            <a:pPr>
              <a:defRPr/>
            </a:pPr>
            <a:fld id="{09C6EA69-3EB5-44A9-92A8-E0516AC5F30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4760594"/>
      </p:ext>
    </p:extLst>
  </p:cSld>
  <p:clrMapOvr>
    <a:masterClrMapping/>
  </p:clrMapOvr>
  <p:transition/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/>
            </a:lvl1pPr>
          </a:lstStyle>
          <a:p>
            <a:pPr>
              <a:defRPr/>
            </a:pPr>
            <a:fld id="{0CB3438A-0003-4A89-97A1-E57507C90AD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39044576"/>
      </p:ext>
    </p:extLst>
  </p:cSld>
  <p:clrMapOvr>
    <a:masterClrMapping/>
  </p:clrMapOvr>
  <p:transition/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76691" y="77788"/>
            <a:ext cx="2221971" cy="60071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7340" y="77788"/>
            <a:ext cx="6504252" cy="60071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/>
            </a:lvl1pPr>
          </a:lstStyle>
          <a:p>
            <a:pPr>
              <a:defRPr/>
            </a:pPr>
            <a:fld id="{DA8BA6F0-AF2D-496F-885E-E46F9CAC4AD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0840130"/>
      </p:ext>
    </p:extLst>
  </p:cSld>
  <p:clrMapOvr>
    <a:masterClrMapping/>
  </p:clrMapOvr>
  <p:transition/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7340" y="77789"/>
            <a:ext cx="8891323" cy="90328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507340" y="1557338"/>
            <a:ext cx="8891323" cy="4527550"/>
          </a:xfrm>
        </p:spPr>
        <p:txBody>
          <a:bodyPr/>
          <a:lstStyle/>
          <a:p>
            <a:pPr lvl="0"/>
            <a:endParaRPr lang="ru-RU" noProof="0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/>
            </a:lvl1pPr>
          </a:lstStyle>
          <a:p>
            <a:pPr>
              <a:defRPr/>
            </a:pPr>
            <a:fld id="{E05F4659-3AAE-4CBC-BE37-788F9EE1891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78106463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D42BAD-3D24-4345-9429-69E18FCCA96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303379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53830" y="0"/>
            <a:ext cx="2280444" cy="6273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7340" y="0"/>
            <a:ext cx="6681390" cy="6273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611CBE-FB70-44A7-B466-DA5F63A0001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2080909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31164" y="2181226"/>
            <a:ext cx="8521567" cy="1223963"/>
          </a:xfrm>
          <a:ln/>
          <a:effectLst/>
        </p:spPr>
        <p:txBody>
          <a:bodyPr/>
          <a:lstStyle>
            <a:lvl1pPr>
              <a:defRPr sz="3400">
                <a:solidFill>
                  <a:schemeClr val="hlink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31164" y="3789363"/>
            <a:ext cx="7207646" cy="647700"/>
          </a:xfrm>
        </p:spPr>
        <p:txBody>
          <a:bodyPr anchor="ctr"/>
          <a:lstStyle>
            <a:lvl1pPr marL="0" indent="0">
              <a:buFontTx/>
              <a:buNone/>
              <a:defRPr b="1">
                <a:solidFill>
                  <a:schemeClr val="bg2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67173976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>
            <a:hlinkClick r:id="rId3"/>
          </p:cNvPr>
          <p:cNvSpPr txBox="1">
            <a:spLocks noChangeArrowheads="1"/>
          </p:cNvSpPr>
          <p:nvPr/>
        </p:nvSpPr>
        <p:spPr bwMode="auto">
          <a:xfrm>
            <a:off x="615686" y="6289676"/>
            <a:ext cx="1649875" cy="246221"/>
          </a:xfrm>
          <a:prstGeom prst="rect">
            <a:avLst/>
          </a:prstGeom>
          <a:solidFill>
            <a:srgbClr val="FFFFFF">
              <a:alpha val="117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4400">
                <a:solidFill>
                  <a:schemeClr val="hlink"/>
                </a:solidFill>
                <a:latin typeface="Tahoma" pitchFamily="34" charset="0"/>
              </a:defRPr>
            </a:lvl1pPr>
            <a:lvl2pPr marL="742950" indent="-285750" eaLnBrk="0" hangingPunct="0">
              <a:defRPr sz="4400">
                <a:solidFill>
                  <a:schemeClr val="hlink"/>
                </a:solidFill>
                <a:latin typeface="Tahoma" pitchFamily="34" charset="0"/>
              </a:defRPr>
            </a:lvl2pPr>
            <a:lvl3pPr marL="1143000" indent="-228600" eaLnBrk="0" hangingPunct="0">
              <a:defRPr sz="4400">
                <a:solidFill>
                  <a:schemeClr val="hlink"/>
                </a:solidFill>
                <a:latin typeface="Tahoma" pitchFamily="34" charset="0"/>
              </a:defRPr>
            </a:lvl3pPr>
            <a:lvl4pPr marL="1600200" indent="-228600" eaLnBrk="0" hangingPunct="0">
              <a:defRPr sz="4400">
                <a:solidFill>
                  <a:schemeClr val="hlink"/>
                </a:solidFill>
                <a:latin typeface="Tahoma" pitchFamily="34" charset="0"/>
              </a:defRPr>
            </a:lvl4pPr>
            <a:lvl5pPr marL="2057400" indent="-228600" eaLnBrk="0" hangingPunct="0">
              <a:defRPr sz="4400">
                <a:solidFill>
                  <a:schemeClr val="hlink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40000"/>
              </a:spcBef>
              <a:spcAft>
                <a:spcPct val="20000"/>
              </a:spcAft>
              <a:defRPr sz="4400">
                <a:solidFill>
                  <a:schemeClr val="hlink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40000"/>
              </a:spcBef>
              <a:spcAft>
                <a:spcPct val="20000"/>
              </a:spcAft>
              <a:defRPr sz="4400">
                <a:solidFill>
                  <a:schemeClr val="hlink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40000"/>
              </a:spcBef>
              <a:spcAft>
                <a:spcPct val="20000"/>
              </a:spcAft>
              <a:defRPr sz="4400">
                <a:solidFill>
                  <a:schemeClr val="hlink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40000"/>
              </a:spcBef>
              <a:spcAft>
                <a:spcPct val="20000"/>
              </a:spcAft>
              <a:defRPr sz="4400">
                <a:solidFill>
                  <a:schemeClr val="hlink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smtClean="0">
                <a:latin typeface="Arial" charset="0"/>
              </a:rPr>
              <a:t>www.minatom.ru</a:t>
            </a:r>
            <a:endParaRPr lang="ru-RU" sz="1600" b="1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1055908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E17055-E197-43BE-B77B-9721409DBB4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96026934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00E564-326E-412B-88A3-E72AD57EE4D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3162435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7340" y="1125538"/>
            <a:ext cx="4480057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52496" y="1125538"/>
            <a:ext cx="4481777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42118F-8A55-4943-B912-2E4A88ED2C1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11984724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27FF97-5734-4012-91EF-AEFDD194AD7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11108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E40295-AFD1-4510-AC1A-C6B40A3A2B3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27876738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5F9E19-1300-4F49-9231-DCBC8E6F203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31360459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C7F175-4FA0-47C6-B98B-1376D7C1B8A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65597025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49B864-BAB9-4296-82AE-0734D538D7A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4918848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463F63-F511-4A02-9CEB-2AE8A04A36C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98723537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8F5A7E-DADD-4C42-8D18-C097798D1FC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150619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53830" y="0"/>
            <a:ext cx="2280444" cy="6273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7340" y="0"/>
            <a:ext cx="6681390" cy="6273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8F0F7E-22AE-4BD5-9F3F-256F43E2ED5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92828643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31164" y="2181226"/>
            <a:ext cx="8521567" cy="1223963"/>
          </a:xfrm>
          <a:ln/>
          <a:effectLst/>
        </p:spPr>
        <p:txBody>
          <a:bodyPr/>
          <a:lstStyle>
            <a:lvl1pPr>
              <a:defRPr sz="3400">
                <a:solidFill>
                  <a:schemeClr val="hlink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31164" y="3789363"/>
            <a:ext cx="7207646" cy="647700"/>
          </a:xfrm>
        </p:spPr>
        <p:txBody>
          <a:bodyPr anchor="ctr"/>
          <a:lstStyle>
            <a:lvl1pPr marL="0" indent="0">
              <a:buFontTx/>
              <a:buNone/>
              <a:defRPr b="1">
                <a:solidFill>
                  <a:schemeClr val="bg2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482934328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>
            <a:hlinkClick r:id="rId3"/>
          </p:cNvPr>
          <p:cNvSpPr txBox="1">
            <a:spLocks noChangeArrowheads="1"/>
          </p:cNvSpPr>
          <p:nvPr/>
        </p:nvSpPr>
        <p:spPr bwMode="auto">
          <a:xfrm>
            <a:off x="615686" y="6289676"/>
            <a:ext cx="1649875" cy="246221"/>
          </a:xfrm>
          <a:prstGeom prst="rect">
            <a:avLst/>
          </a:prstGeom>
          <a:solidFill>
            <a:srgbClr val="FFFFFF">
              <a:alpha val="117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4400">
                <a:solidFill>
                  <a:schemeClr val="hlink"/>
                </a:solidFill>
                <a:latin typeface="Tahoma" pitchFamily="34" charset="0"/>
              </a:defRPr>
            </a:lvl1pPr>
            <a:lvl2pPr marL="742950" indent="-285750" eaLnBrk="0" hangingPunct="0">
              <a:defRPr sz="4400">
                <a:solidFill>
                  <a:schemeClr val="hlink"/>
                </a:solidFill>
                <a:latin typeface="Tahoma" pitchFamily="34" charset="0"/>
              </a:defRPr>
            </a:lvl2pPr>
            <a:lvl3pPr marL="1143000" indent="-228600" eaLnBrk="0" hangingPunct="0">
              <a:defRPr sz="4400">
                <a:solidFill>
                  <a:schemeClr val="hlink"/>
                </a:solidFill>
                <a:latin typeface="Tahoma" pitchFamily="34" charset="0"/>
              </a:defRPr>
            </a:lvl3pPr>
            <a:lvl4pPr marL="1600200" indent="-228600" eaLnBrk="0" hangingPunct="0">
              <a:defRPr sz="4400">
                <a:solidFill>
                  <a:schemeClr val="hlink"/>
                </a:solidFill>
                <a:latin typeface="Tahoma" pitchFamily="34" charset="0"/>
              </a:defRPr>
            </a:lvl4pPr>
            <a:lvl5pPr marL="2057400" indent="-228600" eaLnBrk="0" hangingPunct="0">
              <a:defRPr sz="4400">
                <a:solidFill>
                  <a:schemeClr val="hlink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40000"/>
              </a:spcBef>
              <a:spcAft>
                <a:spcPct val="20000"/>
              </a:spcAft>
              <a:defRPr sz="4400">
                <a:solidFill>
                  <a:schemeClr val="hlink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40000"/>
              </a:spcBef>
              <a:spcAft>
                <a:spcPct val="20000"/>
              </a:spcAft>
              <a:defRPr sz="4400">
                <a:solidFill>
                  <a:schemeClr val="hlink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40000"/>
              </a:spcBef>
              <a:spcAft>
                <a:spcPct val="20000"/>
              </a:spcAft>
              <a:defRPr sz="4400">
                <a:solidFill>
                  <a:schemeClr val="hlink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40000"/>
              </a:spcBef>
              <a:spcAft>
                <a:spcPct val="20000"/>
              </a:spcAft>
              <a:defRPr sz="4400">
                <a:solidFill>
                  <a:schemeClr val="hlink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smtClean="0">
                <a:latin typeface="Arial" charset="0"/>
              </a:rPr>
              <a:t>www.minatom.ru</a:t>
            </a:r>
            <a:endParaRPr lang="ru-RU" sz="1600" b="1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2689819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29AC31-7653-49D4-A1DA-AF2F8D06E7D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9161565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2F3E8C-854B-4029-BF49-C1AFDFA8F57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97773662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7340" y="1125538"/>
            <a:ext cx="4480057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52496" y="1125538"/>
            <a:ext cx="4481777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1F4BC7-0785-4A5F-8261-74615E7532A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9978169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7340" y="1125538"/>
            <a:ext cx="4480057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52496" y="1125538"/>
            <a:ext cx="4481777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DC876F-75DB-441F-8121-16EC30AF1A0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66793310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3F4929-8720-4DA0-A27E-6EFD38BD895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11007127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DE3743-3ED2-4B31-A737-AF7C9014F92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4191950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52135F-E6D5-4684-93F8-87C143CFF37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0024849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5A7B7F-6A30-402B-8563-7FA20B60AA4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38949578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5651F1-0235-444B-A89A-02A10CD8D6C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5416962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101AEF-3A49-43E7-A7C3-A57EEC2F193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9385950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53830" y="0"/>
            <a:ext cx="2280444" cy="6273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7340" y="0"/>
            <a:ext cx="6681390" cy="6273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46FBDF-D41C-4A0F-8BE5-86B0B02D720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4939500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>
            <a:hlinkClick r:id="rId3"/>
          </p:cNvPr>
          <p:cNvSpPr txBox="1">
            <a:spLocks noChangeArrowheads="1"/>
          </p:cNvSpPr>
          <p:nvPr/>
        </p:nvSpPr>
        <p:spPr bwMode="auto">
          <a:xfrm>
            <a:off x="615686" y="6289676"/>
            <a:ext cx="1649875" cy="246221"/>
          </a:xfrm>
          <a:prstGeom prst="rect">
            <a:avLst/>
          </a:prstGeom>
          <a:solidFill>
            <a:srgbClr val="FFFFFF">
              <a:alpha val="117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4400">
                <a:solidFill>
                  <a:schemeClr val="hlink"/>
                </a:solidFill>
                <a:latin typeface="Tahoma" pitchFamily="34" charset="0"/>
              </a:defRPr>
            </a:lvl1pPr>
            <a:lvl2pPr marL="742950" indent="-285750" eaLnBrk="0" hangingPunct="0">
              <a:defRPr sz="4400">
                <a:solidFill>
                  <a:schemeClr val="hlink"/>
                </a:solidFill>
                <a:latin typeface="Tahoma" pitchFamily="34" charset="0"/>
              </a:defRPr>
            </a:lvl2pPr>
            <a:lvl3pPr marL="1143000" indent="-228600" eaLnBrk="0" hangingPunct="0">
              <a:defRPr sz="4400">
                <a:solidFill>
                  <a:schemeClr val="hlink"/>
                </a:solidFill>
                <a:latin typeface="Tahoma" pitchFamily="34" charset="0"/>
              </a:defRPr>
            </a:lvl3pPr>
            <a:lvl4pPr marL="1600200" indent="-228600" eaLnBrk="0" hangingPunct="0">
              <a:defRPr sz="4400">
                <a:solidFill>
                  <a:schemeClr val="hlink"/>
                </a:solidFill>
                <a:latin typeface="Tahoma" pitchFamily="34" charset="0"/>
              </a:defRPr>
            </a:lvl4pPr>
            <a:lvl5pPr marL="2057400" indent="-228600" eaLnBrk="0" hangingPunct="0">
              <a:defRPr sz="4400">
                <a:solidFill>
                  <a:schemeClr val="hlink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40000"/>
              </a:spcBef>
              <a:spcAft>
                <a:spcPct val="20000"/>
              </a:spcAft>
              <a:defRPr sz="4400">
                <a:solidFill>
                  <a:schemeClr val="hlink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40000"/>
              </a:spcBef>
              <a:spcAft>
                <a:spcPct val="20000"/>
              </a:spcAft>
              <a:defRPr sz="4400">
                <a:solidFill>
                  <a:schemeClr val="hlink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40000"/>
              </a:spcBef>
              <a:spcAft>
                <a:spcPct val="20000"/>
              </a:spcAft>
              <a:defRPr sz="4400">
                <a:solidFill>
                  <a:schemeClr val="hlink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40000"/>
              </a:spcBef>
              <a:spcAft>
                <a:spcPct val="20000"/>
              </a:spcAft>
              <a:defRPr sz="4400">
                <a:solidFill>
                  <a:schemeClr val="hlink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smtClean="0">
                <a:latin typeface="Arial" charset="0"/>
              </a:rPr>
              <a:t>www.minatom.ru</a:t>
            </a:r>
            <a:endParaRPr lang="ru-RU" sz="1600" b="1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8250916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A83702-468C-4147-B946-3438E49EAB5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8710014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D6AED9-0E16-4AA3-9E11-B47F04F2C4C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0898980"/>
      </p:ext>
    </p:extLst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E67AE2-A0FB-41E2-B58F-CB0D4F217D0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1357751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7340" y="1125538"/>
            <a:ext cx="4480057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52496" y="1125538"/>
            <a:ext cx="4481777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F583E2-FA53-4B96-B21C-9B0D91959B9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6589006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2A874E-600E-4295-814E-A8852E7710C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6715879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8BD09D-6DC1-493B-A69F-135339317ED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11392100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4986D8-8728-48AB-831F-DEDA6ECDBB7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36707549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5586DC-8DFD-493F-AD6B-075EAD928D4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3496990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E6352A-6E54-48C8-B2E5-86E580DA470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5886259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69B33B-437A-4A63-B9D9-A8941C45A14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0768066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53830" y="0"/>
            <a:ext cx="2280444" cy="6273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7340" y="0"/>
            <a:ext cx="6681390" cy="6273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82D86A-D4A9-43DE-BDB9-D5FD8B672E7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55105634"/>
      </p:ext>
    </p:extLst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>
            <a:hlinkClick r:id="rId3"/>
          </p:cNvPr>
          <p:cNvSpPr txBox="1">
            <a:spLocks noChangeArrowheads="1"/>
          </p:cNvSpPr>
          <p:nvPr/>
        </p:nvSpPr>
        <p:spPr bwMode="auto">
          <a:xfrm>
            <a:off x="615686" y="6289676"/>
            <a:ext cx="1649875" cy="246221"/>
          </a:xfrm>
          <a:prstGeom prst="rect">
            <a:avLst/>
          </a:prstGeom>
          <a:solidFill>
            <a:srgbClr val="FFFFFF">
              <a:alpha val="117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4400">
                <a:solidFill>
                  <a:schemeClr val="hlink"/>
                </a:solidFill>
                <a:latin typeface="Tahoma" pitchFamily="34" charset="0"/>
              </a:defRPr>
            </a:lvl1pPr>
            <a:lvl2pPr marL="742950" indent="-285750" eaLnBrk="0" hangingPunct="0">
              <a:defRPr sz="4400">
                <a:solidFill>
                  <a:schemeClr val="hlink"/>
                </a:solidFill>
                <a:latin typeface="Tahoma" pitchFamily="34" charset="0"/>
              </a:defRPr>
            </a:lvl2pPr>
            <a:lvl3pPr marL="1143000" indent="-228600" eaLnBrk="0" hangingPunct="0">
              <a:defRPr sz="4400">
                <a:solidFill>
                  <a:schemeClr val="hlink"/>
                </a:solidFill>
                <a:latin typeface="Tahoma" pitchFamily="34" charset="0"/>
              </a:defRPr>
            </a:lvl3pPr>
            <a:lvl4pPr marL="1600200" indent="-228600" eaLnBrk="0" hangingPunct="0">
              <a:defRPr sz="4400">
                <a:solidFill>
                  <a:schemeClr val="hlink"/>
                </a:solidFill>
                <a:latin typeface="Tahoma" pitchFamily="34" charset="0"/>
              </a:defRPr>
            </a:lvl4pPr>
            <a:lvl5pPr marL="2057400" indent="-228600" eaLnBrk="0" hangingPunct="0">
              <a:defRPr sz="4400">
                <a:solidFill>
                  <a:schemeClr val="hlink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40000"/>
              </a:spcBef>
              <a:spcAft>
                <a:spcPct val="20000"/>
              </a:spcAft>
              <a:defRPr sz="4400">
                <a:solidFill>
                  <a:schemeClr val="hlink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40000"/>
              </a:spcBef>
              <a:spcAft>
                <a:spcPct val="20000"/>
              </a:spcAft>
              <a:defRPr sz="4400">
                <a:solidFill>
                  <a:schemeClr val="hlink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40000"/>
              </a:spcBef>
              <a:spcAft>
                <a:spcPct val="20000"/>
              </a:spcAft>
              <a:defRPr sz="4400">
                <a:solidFill>
                  <a:schemeClr val="hlink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40000"/>
              </a:spcBef>
              <a:spcAft>
                <a:spcPct val="20000"/>
              </a:spcAft>
              <a:defRPr sz="4400">
                <a:solidFill>
                  <a:schemeClr val="hlink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smtClean="0">
                <a:latin typeface="Arial" charset="0"/>
              </a:rPr>
              <a:t>www.minatom.ru</a:t>
            </a:r>
            <a:endParaRPr lang="ru-RU" sz="1600" b="1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4556274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75A925-7BD6-4BEF-9DB0-164B5EF1A0B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5448705"/>
      </p:ext>
    </p:extLst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013FE2-EEC5-4EE5-9AF7-17843AA41EA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5418898"/>
      </p:ext>
    </p:extLst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3D27DD-E672-4982-8CA8-9AB6B3D92F8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2412717"/>
      </p:ext>
    </p:extLst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7340" y="1125538"/>
            <a:ext cx="4480057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52496" y="1125538"/>
            <a:ext cx="4481777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13D382-FD90-42DD-B56B-5C73C6C17AE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11386605"/>
      </p:ext>
    </p:extLst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A3E061-7DCA-4CCF-9985-8947C06EE71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6105775"/>
      </p:ext>
    </p:extLst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EE89A5-F1C7-4A72-AC06-8B75DD55027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5209432"/>
      </p:ext>
    </p:extLst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1D632B-126E-4FB9-B8DD-2DABB02149B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1742525"/>
      </p:ext>
    </p:extLst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90E6CF-AF42-411C-9B21-58201EC4145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91365347"/>
      </p:ext>
    </p:extLst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6D1794-080D-41AD-9D4E-19EA27501BE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8246021"/>
      </p:ext>
    </p:extLst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2DFE9B-E3BF-4E0A-913B-B941637038C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30440850"/>
      </p:ext>
    </p:extLst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53830" y="0"/>
            <a:ext cx="2280444" cy="6273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7340" y="0"/>
            <a:ext cx="6681390" cy="6273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D0DC67-B778-45BE-B70D-AA82123AC68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30943500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F3E806-21D2-4941-ACC4-15748EFC275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5513927"/>
      </p:ext>
    </p:extLst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>
            <a:hlinkClick r:id="rId3"/>
          </p:cNvPr>
          <p:cNvSpPr txBox="1">
            <a:spLocks noChangeArrowheads="1"/>
          </p:cNvSpPr>
          <p:nvPr/>
        </p:nvSpPr>
        <p:spPr bwMode="auto">
          <a:xfrm>
            <a:off x="615686" y="6289676"/>
            <a:ext cx="1649875" cy="246221"/>
          </a:xfrm>
          <a:prstGeom prst="rect">
            <a:avLst/>
          </a:prstGeom>
          <a:solidFill>
            <a:srgbClr val="FFFFFF">
              <a:alpha val="117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4400">
                <a:solidFill>
                  <a:schemeClr val="hlink"/>
                </a:solidFill>
                <a:latin typeface="Tahoma" pitchFamily="34" charset="0"/>
              </a:defRPr>
            </a:lvl1pPr>
            <a:lvl2pPr marL="742950" indent="-285750" eaLnBrk="0" hangingPunct="0">
              <a:defRPr sz="4400">
                <a:solidFill>
                  <a:schemeClr val="hlink"/>
                </a:solidFill>
                <a:latin typeface="Tahoma" pitchFamily="34" charset="0"/>
              </a:defRPr>
            </a:lvl2pPr>
            <a:lvl3pPr marL="1143000" indent="-228600" eaLnBrk="0" hangingPunct="0">
              <a:defRPr sz="4400">
                <a:solidFill>
                  <a:schemeClr val="hlink"/>
                </a:solidFill>
                <a:latin typeface="Tahoma" pitchFamily="34" charset="0"/>
              </a:defRPr>
            </a:lvl3pPr>
            <a:lvl4pPr marL="1600200" indent="-228600" eaLnBrk="0" hangingPunct="0">
              <a:defRPr sz="4400">
                <a:solidFill>
                  <a:schemeClr val="hlink"/>
                </a:solidFill>
                <a:latin typeface="Tahoma" pitchFamily="34" charset="0"/>
              </a:defRPr>
            </a:lvl4pPr>
            <a:lvl5pPr marL="2057400" indent="-228600" eaLnBrk="0" hangingPunct="0">
              <a:defRPr sz="4400">
                <a:solidFill>
                  <a:schemeClr val="hlink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40000"/>
              </a:spcBef>
              <a:spcAft>
                <a:spcPct val="20000"/>
              </a:spcAft>
              <a:defRPr sz="4400">
                <a:solidFill>
                  <a:schemeClr val="hlink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40000"/>
              </a:spcBef>
              <a:spcAft>
                <a:spcPct val="20000"/>
              </a:spcAft>
              <a:defRPr sz="4400">
                <a:solidFill>
                  <a:schemeClr val="hlink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40000"/>
              </a:spcBef>
              <a:spcAft>
                <a:spcPct val="20000"/>
              </a:spcAft>
              <a:defRPr sz="4400">
                <a:solidFill>
                  <a:schemeClr val="hlink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40000"/>
              </a:spcBef>
              <a:spcAft>
                <a:spcPct val="20000"/>
              </a:spcAft>
              <a:defRPr sz="4400">
                <a:solidFill>
                  <a:schemeClr val="hlink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smtClean="0">
                <a:latin typeface="Arial" charset="0"/>
              </a:rPr>
              <a:t>www.minatom.ru</a:t>
            </a:r>
            <a:endParaRPr lang="ru-RU" sz="1600" b="1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7843250"/>
      </p:ext>
    </p:extLst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1568C1-F8EB-410D-B5E0-DD8D5242445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3639574"/>
      </p:ext>
    </p:extLst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9848BC-0F2F-4469-A0EA-2A144D67EA6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6411969"/>
      </p:ext>
    </p:extLst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7340" y="1125538"/>
            <a:ext cx="4480057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52496" y="1125538"/>
            <a:ext cx="4481777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EEEED1-6756-4C90-AF12-8F25B282A12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4518427"/>
      </p:ext>
    </p:extLst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A703CC-03E8-42FD-8130-D45F0AF40F4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51640722"/>
      </p:ext>
    </p:extLst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46A897-35B9-4B3D-BEBF-5801E5762F9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4165464"/>
      </p:ext>
    </p:extLst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5C2D87-9A3D-460D-B85D-1B8A0276871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0928439"/>
      </p:ext>
    </p:extLst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96BE22-1B2E-49DF-85F7-1AA48390F7B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63999910"/>
      </p:ext>
    </p:extLst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CAC5D9-5000-48D1-B2E2-17573023F07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50939227"/>
      </p:ext>
    </p:extLst>
  </p:cSld>
  <p:clrMapOvr>
    <a:masterClrMapping/>
  </p:clrMapOvr>
  <p:transition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35DEB6-7580-48AC-B4F4-29CDA1A2CD4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6472732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BA4954-264C-4B5A-9552-DFF968C3E37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67657383"/>
      </p:ext>
    </p:extLst>
  </p:cSld>
  <p:clrMapOvr>
    <a:masterClrMapping/>
  </p:clrMapOvr>
  <p:transition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53830" y="0"/>
            <a:ext cx="2280444" cy="6273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7340" y="0"/>
            <a:ext cx="6681390" cy="6273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883040-16C8-4277-AC54-B82E01EF719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8357516"/>
      </p:ext>
    </p:extLst>
  </p:cSld>
  <p:clrMapOvr>
    <a:masterClrMapping/>
  </p:clrMapOvr>
  <p:transition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>
            <a:hlinkClick r:id="rId3"/>
          </p:cNvPr>
          <p:cNvSpPr txBox="1">
            <a:spLocks noChangeArrowheads="1"/>
          </p:cNvSpPr>
          <p:nvPr/>
        </p:nvSpPr>
        <p:spPr bwMode="auto">
          <a:xfrm>
            <a:off x="615686" y="6289676"/>
            <a:ext cx="1649875" cy="246221"/>
          </a:xfrm>
          <a:prstGeom prst="rect">
            <a:avLst/>
          </a:prstGeom>
          <a:solidFill>
            <a:srgbClr val="FFFFFF">
              <a:alpha val="117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4400">
                <a:solidFill>
                  <a:schemeClr val="hlink"/>
                </a:solidFill>
                <a:latin typeface="Tahoma" pitchFamily="34" charset="0"/>
              </a:defRPr>
            </a:lvl1pPr>
            <a:lvl2pPr marL="742950" indent="-285750" eaLnBrk="0" hangingPunct="0">
              <a:defRPr sz="4400">
                <a:solidFill>
                  <a:schemeClr val="hlink"/>
                </a:solidFill>
                <a:latin typeface="Tahoma" pitchFamily="34" charset="0"/>
              </a:defRPr>
            </a:lvl2pPr>
            <a:lvl3pPr marL="1143000" indent="-228600" eaLnBrk="0" hangingPunct="0">
              <a:defRPr sz="4400">
                <a:solidFill>
                  <a:schemeClr val="hlink"/>
                </a:solidFill>
                <a:latin typeface="Tahoma" pitchFamily="34" charset="0"/>
              </a:defRPr>
            </a:lvl3pPr>
            <a:lvl4pPr marL="1600200" indent="-228600" eaLnBrk="0" hangingPunct="0">
              <a:defRPr sz="4400">
                <a:solidFill>
                  <a:schemeClr val="hlink"/>
                </a:solidFill>
                <a:latin typeface="Tahoma" pitchFamily="34" charset="0"/>
              </a:defRPr>
            </a:lvl4pPr>
            <a:lvl5pPr marL="2057400" indent="-228600" eaLnBrk="0" hangingPunct="0">
              <a:defRPr sz="4400">
                <a:solidFill>
                  <a:schemeClr val="hlink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40000"/>
              </a:spcBef>
              <a:spcAft>
                <a:spcPct val="20000"/>
              </a:spcAft>
              <a:defRPr sz="4400">
                <a:solidFill>
                  <a:schemeClr val="hlink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40000"/>
              </a:spcBef>
              <a:spcAft>
                <a:spcPct val="20000"/>
              </a:spcAft>
              <a:defRPr sz="4400">
                <a:solidFill>
                  <a:schemeClr val="hlink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40000"/>
              </a:spcBef>
              <a:spcAft>
                <a:spcPct val="20000"/>
              </a:spcAft>
              <a:defRPr sz="4400">
                <a:solidFill>
                  <a:schemeClr val="hlink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40000"/>
              </a:spcBef>
              <a:spcAft>
                <a:spcPct val="20000"/>
              </a:spcAft>
              <a:defRPr sz="4400">
                <a:solidFill>
                  <a:schemeClr val="hlink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smtClean="0">
                <a:latin typeface="Arial" charset="0"/>
              </a:rPr>
              <a:t>www.minatom.ru</a:t>
            </a:r>
            <a:endParaRPr lang="ru-RU" sz="1600" b="1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0673616"/>
      </p:ext>
    </p:extLst>
  </p:cSld>
  <p:clrMapOvr>
    <a:masterClrMapping/>
  </p:clrMapOvr>
  <p:transition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336C0B-86CB-48D7-92BF-C156A0B2A8A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82213259"/>
      </p:ext>
    </p:extLst>
  </p:cSld>
  <p:clrMapOvr>
    <a:masterClrMapping/>
  </p:clrMapOvr>
  <p:transition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2DA468-F9B2-4C7E-9FEA-AC0E7A4FCA4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60767934"/>
      </p:ext>
    </p:extLst>
  </p:cSld>
  <p:clrMapOvr>
    <a:masterClrMapping/>
  </p:clrMapOvr>
  <p:transition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7340" y="1125538"/>
            <a:ext cx="4480057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52496" y="1125538"/>
            <a:ext cx="4481777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980075-69F2-4932-888E-7129D3EACCE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6692682"/>
      </p:ext>
    </p:extLst>
  </p:cSld>
  <p:clrMapOvr>
    <a:masterClrMapping/>
  </p:clrMapOvr>
  <p:transition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FE9AC1-021A-468A-80C5-13E6AF136A0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2839256"/>
      </p:ext>
    </p:extLst>
  </p:cSld>
  <p:clrMapOvr>
    <a:masterClrMapping/>
  </p:clrMapOvr>
  <p:transition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8AA751-A225-4EFE-910A-7C14C40A3D6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2644727"/>
      </p:ext>
    </p:extLst>
  </p:cSld>
  <p:clrMapOvr>
    <a:masterClrMapping/>
  </p:clrMapOvr>
  <p:transition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588200-A234-4597-AC9B-06E02B4BF02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1357796"/>
      </p:ext>
    </p:extLst>
  </p:cSld>
  <p:clrMapOvr>
    <a:masterClrMapping/>
  </p:clrMapOvr>
  <p:transition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AC553B-7C10-41DB-AF32-805119E6A2A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32957160"/>
      </p:ext>
    </p:extLst>
  </p:cSld>
  <p:clrMapOvr>
    <a:masterClrMapping/>
  </p:clrMapOvr>
  <p:transition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F1CF7B-275B-4B1B-9967-3EE78C4A0C4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8484463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0309E4-A07A-4113-A8A3-7AD3E656036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04125417"/>
      </p:ext>
    </p:extLst>
  </p:cSld>
  <p:clrMapOvr>
    <a:masterClrMapping/>
  </p:clrMapOvr>
  <p:transition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F9D574-07B4-4F07-A107-4AB1D026AA0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3410355"/>
      </p:ext>
    </p:extLst>
  </p:cSld>
  <p:clrMapOvr>
    <a:masterClrMapping/>
  </p:clrMapOvr>
  <p:transition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53830" y="0"/>
            <a:ext cx="2280444" cy="6273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7340" y="0"/>
            <a:ext cx="6681390" cy="6273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ADB56F-C9A0-4FED-A3FB-3710859B649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513582"/>
      </p:ext>
    </p:extLst>
  </p:cSld>
  <p:clrMapOvr>
    <a:masterClrMapping/>
  </p:clrMapOvr>
  <p:transition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>
            <a:hlinkClick r:id="rId3"/>
          </p:cNvPr>
          <p:cNvSpPr txBox="1">
            <a:spLocks noChangeArrowheads="1"/>
          </p:cNvSpPr>
          <p:nvPr/>
        </p:nvSpPr>
        <p:spPr bwMode="auto">
          <a:xfrm>
            <a:off x="615686" y="6289676"/>
            <a:ext cx="1649875" cy="246221"/>
          </a:xfrm>
          <a:prstGeom prst="rect">
            <a:avLst/>
          </a:prstGeom>
          <a:solidFill>
            <a:srgbClr val="FFFFFF">
              <a:alpha val="117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4400">
                <a:solidFill>
                  <a:schemeClr val="hlink"/>
                </a:solidFill>
                <a:latin typeface="Tahoma" pitchFamily="34" charset="0"/>
              </a:defRPr>
            </a:lvl1pPr>
            <a:lvl2pPr marL="742950" indent="-285750" eaLnBrk="0" hangingPunct="0">
              <a:defRPr sz="4400">
                <a:solidFill>
                  <a:schemeClr val="hlink"/>
                </a:solidFill>
                <a:latin typeface="Tahoma" pitchFamily="34" charset="0"/>
              </a:defRPr>
            </a:lvl2pPr>
            <a:lvl3pPr marL="1143000" indent="-228600" eaLnBrk="0" hangingPunct="0">
              <a:defRPr sz="4400">
                <a:solidFill>
                  <a:schemeClr val="hlink"/>
                </a:solidFill>
                <a:latin typeface="Tahoma" pitchFamily="34" charset="0"/>
              </a:defRPr>
            </a:lvl3pPr>
            <a:lvl4pPr marL="1600200" indent="-228600" eaLnBrk="0" hangingPunct="0">
              <a:defRPr sz="4400">
                <a:solidFill>
                  <a:schemeClr val="hlink"/>
                </a:solidFill>
                <a:latin typeface="Tahoma" pitchFamily="34" charset="0"/>
              </a:defRPr>
            </a:lvl4pPr>
            <a:lvl5pPr marL="2057400" indent="-228600" eaLnBrk="0" hangingPunct="0">
              <a:defRPr sz="4400">
                <a:solidFill>
                  <a:schemeClr val="hlink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40000"/>
              </a:spcBef>
              <a:spcAft>
                <a:spcPct val="20000"/>
              </a:spcAft>
              <a:defRPr sz="4400">
                <a:solidFill>
                  <a:schemeClr val="hlink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40000"/>
              </a:spcBef>
              <a:spcAft>
                <a:spcPct val="20000"/>
              </a:spcAft>
              <a:defRPr sz="4400">
                <a:solidFill>
                  <a:schemeClr val="hlink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40000"/>
              </a:spcBef>
              <a:spcAft>
                <a:spcPct val="20000"/>
              </a:spcAft>
              <a:defRPr sz="4400">
                <a:solidFill>
                  <a:schemeClr val="hlink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40000"/>
              </a:spcBef>
              <a:spcAft>
                <a:spcPct val="20000"/>
              </a:spcAft>
              <a:defRPr sz="4400">
                <a:solidFill>
                  <a:schemeClr val="hlink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smtClean="0">
                <a:latin typeface="Arial" charset="0"/>
              </a:rPr>
              <a:t>www.minatom.ru</a:t>
            </a:r>
            <a:endParaRPr lang="ru-RU" sz="1600" b="1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5320634"/>
      </p:ext>
    </p:extLst>
  </p:cSld>
  <p:clrMapOvr>
    <a:masterClrMapping/>
  </p:clrMapOvr>
  <p:transition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C9043C-C802-46A2-BFF7-BB84AEBFE1E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54719759"/>
      </p:ext>
    </p:extLst>
  </p:cSld>
  <p:clrMapOvr>
    <a:masterClrMapping/>
  </p:clrMapOvr>
  <p:transition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99E955-D193-4AEB-A6A6-A03803057CD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58678728"/>
      </p:ext>
    </p:extLst>
  </p:cSld>
  <p:clrMapOvr>
    <a:masterClrMapping/>
  </p:clrMapOvr>
  <p:transition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7340" y="1125538"/>
            <a:ext cx="4480057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52496" y="1125538"/>
            <a:ext cx="4481777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203404-CFD9-4B1C-81FA-2051AC5A72A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79173051"/>
      </p:ext>
    </p:extLst>
  </p:cSld>
  <p:clrMapOvr>
    <a:masterClrMapping/>
  </p:clrMapOvr>
  <p:transition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87F9A5-BDF6-4CF9-B532-E14BDF16C07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56998146"/>
      </p:ext>
    </p:extLst>
  </p:cSld>
  <p:clrMapOvr>
    <a:masterClrMapping/>
  </p:clrMapOvr>
  <p:transition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9A7E17-5CD2-4510-AF1A-3E8F579E734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74268223"/>
      </p:ext>
    </p:extLst>
  </p:cSld>
  <p:clrMapOvr>
    <a:masterClrMapping/>
  </p:clrMapOvr>
  <p:transition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900B09-1DFD-4DA0-90E0-B0736C84493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5664954"/>
      </p:ext>
    </p:extLst>
  </p:cSld>
  <p:clrMapOvr>
    <a:masterClrMapping/>
  </p:clrMapOvr>
  <p:transition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E3EBE8-DB41-4F5A-A5DA-624A22BD4B8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51431916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0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109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4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03.xml"/><Relationship Id="rId6" Type="http://schemas.openxmlformats.org/officeDocument/2006/relationships/slideLayout" Target="../slideLayouts/slideLayout108.xml"/><Relationship Id="rId11" Type="http://schemas.openxmlformats.org/officeDocument/2006/relationships/slideLayout" Target="../slideLayouts/slideLayout113.xml"/><Relationship Id="rId5" Type="http://schemas.openxmlformats.org/officeDocument/2006/relationships/slideLayout" Target="../slideLayouts/slideLayout10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12.xml"/><Relationship Id="rId4" Type="http://schemas.openxmlformats.org/officeDocument/2006/relationships/slideLayout" Target="../slideLayouts/slideLayout106.xml"/><Relationship Id="rId9" Type="http://schemas.openxmlformats.org/officeDocument/2006/relationships/slideLayout" Target="../slideLayouts/slideLayout111.xml"/><Relationship Id="rId14" Type="http://schemas.openxmlformats.org/officeDocument/2006/relationships/hyperlink" Target="http://www.minatom.ru/" TargetMode="Externa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1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116.xml"/><Relationship Id="rId7" Type="http://schemas.openxmlformats.org/officeDocument/2006/relationships/slideLayout" Target="../slideLayouts/slideLayout120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5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14.xml"/><Relationship Id="rId6" Type="http://schemas.openxmlformats.org/officeDocument/2006/relationships/slideLayout" Target="../slideLayouts/slideLayout119.xml"/><Relationship Id="rId11" Type="http://schemas.openxmlformats.org/officeDocument/2006/relationships/slideLayout" Target="../slideLayouts/slideLayout124.xml"/><Relationship Id="rId5" Type="http://schemas.openxmlformats.org/officeDocument/2006/relationships/slideLayout" Target="../slideLayouts/slideLayout118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23.xml"/><Relationship Id="rId4" Type="http://schemas.openxmlformats.org/officeDocument/2006/relationships/slideLayout" Target="../slideLayouts/slideLayout117.xml"/><Relationship Id="rId9" Type="http://schemas.openxmlformats.org/officeDocument/2006/relationships/slideLayout" Target="../slideLayouts/slideLayout122.xml"/><Relationship Id="rId14" Type="http://schemas.openxmlformats.org/officeDocument/2006/relationships/hyperlink" Target="http://www.minatom.ru/" TargetMode="Externa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2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127.xml"/><Relationship Id="rId7" Type="http://schemas.openxmlformats.org/officeDocument/2006/relationships/slideLayout" Target="../slideLayouts/slideLayout131.xml"/><Relationship Id="rId12" Type="http://schemas.openxmlformats.org/officeDocument/2006/relationships/theme" Target="../theme/theme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126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25.xml"/><Relationship Id="rId6" Type="http://schemas.openxmlformats.org/officeDocument/2006/relationships/slideLayout" Target="../slideLayouts/slideLayout130.xml"/><Relationship Id="rId11" Type="http://schemas.openxmlformats.org/officeDocument/2006/relationships/slideLayout" Target="../slideLayouts/slideLayout135.xml"/><Relationship Id="rId5" Type="http://schemas.openxmlformats.org/officeDocument/2006/relationships/slideLayout" Target="../slideLayouts/slideLayout129.xml"/><Relationship Id="rId15" Type="http://schemas.openxmlformats.org/officeDocument/2006/relationships/slide" Target="../slides/slide2.xml"/><Relationship Id="rId10" Type="http://schemas.openxmlformats.org/officeDocument/2006/relationships/slideLayout" Target="../slideLayouts/slideLayout134.xml"/><Relationship Id="rId4" Type="http://schemas.openxmlformats.org/officeDocument/2006/relationships/slideLayout" Target="../slideLayouts/slideLayout128.xml"/><Relationship Id="rId9" Type="http://schemas.openxmlformats.org/officeDocument/2006/relationships/slideLayout" Target="../slideLayouts/slideLayout133.xml"/><Relationship Id="rId14" Type="http://schemas.openxmlformats.org/officeDocument/2006/relationships/hyperlink" Target="http://www.minatom.ru/" TargetMode="Externa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3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138.xml"/><Relationship Id="rId7" Type="http://schemas.openxmlformats.org/officeDocument/2006/relationships/slideLayout" Target="../slideLayouts/slideLayout142.xml"/><Relationship Id="rId12" Type="http://schemas.openxmlformats.org/officeDocument/2006/relationships/theme" Target="../theme/theme13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137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36.xml"/><Relationship Id="rId6" Type="http://schemas.openxmlformats.org/officeDocument/2006/relationships/slideLayout" Target="../slideLayouts/slideLayout141.xml"/><Relationship Id="rId11" Type="http://schemas.openxmlformats.org/officeDocument/2006/relationships/slideLayout" Target="../slideLayouts/slideLayout146.xml"/><Relationship Id="rId5" Type="http://schemas.openxmlformats.org/officeDocument/2006/relationships/slideLayout" Target="../slideLayouts/slideLayout140.xml"/><Relationship Id="rId15" Type="http://schemas.openxmlformats.org/officeDocument/2006/relationships/slide" Target="../slides/slide2.xml"/><Relationship Id="rId10" Type="http://schemas.openxmlformats.org/officeDocument/2006/relationships/slideLayout" Target="../slideLayouts/slideLayout145.xml"/><Relationship Id="rId4" Type="http://schemas.openxmlformats.org/officeDocument/2006/relationships/slideLayout" Target="../slideLayouts/slideLayout139.xml"/><Relationship Id="rId9" Type="http://schemas.openxmlformats.org/officeDocument/2006/relationships/slideLayout" Target="../slideLayouts/slideLayout144.xml"/><Relationship Id="rId14" Type="http://schemas.openxmlformats.org/officeDocument/2006/relationships/hyperlink" Target="http://www.minatom.ru/" TargetMode="Externa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4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149.xml"/><Relationship Id="rId7" Type="http://schemas.openxmlformats.org/officeDocument/2006/relationships/slideLayout" Target="../slideLayouts/slideLayout153.xml"/><Relationship Id="rId12" Type="http://schemas.openxmlformats.org/officeDocument/2006/relationships/theme" Target="../theme/theme14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148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47.xml"/><Relationship Id="rId6" Type="http://schemas.openxmlformats.org/officeDocument/2006/relationships/slideLayout" Target="../slideLayouts/slideLayout152.xml"/><Relationship Id="rId11" Type="http://schemas.openxmlformats.org/officeDocument/2006/relationships/slideLayout" Target="../slideLayouts/slideLayout157.xml"/><Relationship Id="rId5" Type="http://schemas.openxmlformats.org/officeDocument/2006/relationships/slideLayout" Target="../slideLayouts/slideLayout151.xml"/><Relationship Id="rId15" Type="http://schemas.openxmlformats.org/officeDocument/2006/relationships/slide" Target="../slides/slide2.xml"/><Relationship Id="rId10" Type="http://schemas.openxmlformats.org/officeDocument/2006/relationships/slideLayout" Target="../slideLayouts/slideLayout156.xml"/><Relationship Id="rId4" Type="http://schemas.openxmlformats.org/officeDocument/2006/relationships/slideLayout" Target="../slideLayouts/slideLayout150.xml"/><Relationship Id="rId9" Type="http://schemas.openxmlformats.org/officeDocument/2006/relationships/slideLayout" Target="../slideLayouts/slideLayout155.xml"/><Relationship Id="rId14" Type="http://schemas.openxmlformats.org/officeDocument/2006/relationships/hyperlink" Target="http://www.minatom.ru/" TargetMode="Externa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5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160.xml"/><Relationship Id="rId7" Type="http://schemas.openxmlformats.org/officeDocument/2006/relationships/slideLayout" Target="../slideLayouts/slideLayout164.xml"/><Relationship Id="rId12" Type="http://schemas.openxmlformats.org/officeDocument/2006/relationships/theme" Target="../theme/theme15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159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58.xml"/><Relationship Id="rId6" Type="http://schemas.openxmlformats.org/officeDocument/2006/relationships/slideLayout" Target="../slideLayouts/slideLayout163.xml"/><Relationship Id="rId11" Type="http://schemas.openxmlformats.org/officeDocument/2006/relationships/slideLayout" Target="../slideLayouts/slideLayout168.xml"/><Relationship Id="rId5" Type="http://schemas.openxmlformats.org/officeDocument/2006/relationships/slideLayout" Target="../slideLayouts/slideLayout162.xml"/><Relationship Id="rId15" Type="http://schemas.openxmlformats.org/officeDocument/2006/relationships/slide" Target="../slides/slide2.xml"/><Relationship Id="rId10" Type="http://schemas.openxmlformats.org/officeDocument/2006/relationships/slideLayout" Target="../slideLayouts/slideLayout167.xml"/><Relationship Id="rId4" Type="http://schemas.openxmlformats.org/officeDocument/2006/relationships/slideLayout" Target="../slideLayouts/slideLayout161.xml"/><Relationship Id="rId9" Type="http://schemas.openxmlformats.org/officeDocument/2006/relationships/slideLayout" Target="../slideLayouts/slideLayout166.xml"/><Relationship Id="rId14" Type="http://schemas.openxmlformats.org/officeDocument/2006/relationships/hyperlink" Target="http://www.minatom.ru/" TargetMode="Externa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6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171.xml"/><Relationship Id="rId7" Type="http://schemas.openxmlformats.org/officeDocument/2006/relationships/slideLayout" Target="../slideLayouts/slideLayout175.xml"/><Relationship Id="rId12" Type="http://schemas.openxmlformats.org/officeDocument/2006/relationships/theme" Target="../theme/theme16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170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69.xml"/><Relationship Id="rId6" Type="http://schemas.openxmlformats.org/officeDocument/2006/relationships/slideLayout" Target="../slideLayouts/slideLayout174.xml"/><Relationship Id="rId11" Type="http://schemas.openxmlformats.org/officeDocument/2006/relationships/slideLayout" Target="../slideLayouts/slideLayout179.xml"/><Relationship Id="rId5" Type="http://schemas.openxmlformats.org/officeDocument/2006/relationships/slideLayout" Target="../slideLayouts/slideLayout173.xml"/><Relationship Id="rId15" Type="http://schemas.openxmlformats.org/officeDocument/2006/relationships/slide" Target="../slides/slide2.xml"/><Relationship Id="rId10" Type="http://schemas.openxmlformats.org/officeDocument/2006/relationships/slideLayout" Target="../slideLayouts/slideLayout178.xml"/><Relationship Id="rId4" Type="http://schemas.openxmlformats.org/officeDocument/2006/relationships/slideLayout" Target="../slideLayouts/slideLayout172.xml"/><Relationship Id="rId9" Type="http://schemas.openxmlformats.org/officeDocument/2006/relationships/slideLayout" Target="../slideLayouts/slideLayout177.xml"/><Relationship Id="rId14" Type="http://schemas.openxmlformats.org/officeDocument/2006/relationships/hyperlink" Target="http://www.minatom.ru/" TargetMode="Externa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7.xml"/><Relationship Id="rId13" Type="http://schemas.openxmlformats.org/officeDocument/2006/relationships/image" Target="../media/image9.jpeg"/><Relationship Id="rId3" Type="http://schemas.openxmlformats.org/officeDocument/2006/relationships/slideLayout" Target="../slideLayouts/slideLayout182.xml"/><Relationship Id="rId7" Type="http://schemas.openxmlformats.org/officeDocument/2006/relationships/slideLayout" Target="../slideLayouts/slideLayout186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81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80.xml"/><Relationship Id="rId6" Type="http://schemas.openxmlformats.org/officeDocument/2006/relationships/slideLayout" Target="../slideLayouts/slideLayout185.xml"/><Relationship Id="rId11" Type="http://schemas.openxmlformats.org/officeDocument/2006/relationships/slideLayout" Target="../slideLayouts/slideLayout190.xml"/><Relationship Id="rId5" Type="http://schemas.openxmlformats.org/officeDocument/2006/relationships/slideLayout" Target="../slideLayouts/slideLayout184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89.xml"/><Relationship Id="rId4" Type="http://schemas.openxmlformats.org/officeDocument/2006/relationships/slideLayout" Target="../slideLayouts/slideLayout183.xml"/><Relationship Id="rId9" Type="http://schemas.openxmlformats.org/officeDocument/2006/relationships/slideLayout" Target="../slideLayouts/slideLayout188.xml"/><Relationship Id="rId14" Type="http://schemas.openxmlformats.org/officeDocument/2006/relationships/hyperlink" Target="http://www.minatom.ru/" TargetMode="Externa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8.xml"/><Relationship Id="rId13" Type="http://schemas.openxmlformats.org/officeDocument/2006/relationships/image" Target="../media/image10.jpeg"/><Relationship Id="rId3" Type="http://schemas.openxmlformats.org/officeDocument/2006/relationships/slideLayout" Target="../slideLayouts/slideLayout193.xml"/><Relationship Id="rId7" Type="http://schemas.openxmlformats.org/officeDocument/2006/relationships/slideLayout" Target="../slideLayouts/slideLayout197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9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91.xml"/><Relationship Id="rId6" Type="http://schemas.openxmlformats.org/officeDocument/2006/relationships/slideLayout" Target="../slideLayouts/slideLayout196.xml"/><Relationship Id="rId11" Type="http://schemas.openxmlformats.org/officeDocument/2006/relationships/slideLayout" Target="../slideLayouts/slideLayout201.xml"/><Relationship Id="rId5" Type="http://schemas.openxmlformats.org/officeDocument/2006/relationships/slideLayout" Target="../slideLayouts/slideLayout19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00.xml"/><Relationship Id="rId4" Type="http://schemas.openxmlformats.org/officeDocument/2006/relationships/slideLayout" Target="../slideLayouts/slideLayout194.xml"/><Relationship Id="rId9" Type="http://schemas.openxmlformats.org/officeDocument/2006/relationships/slideLayout" Target="../slideLayouts/slideLayout199.xml"/><Relationship Id="rId14" Type="http://schemas.openxmlformats.org/officeDocument/2006/relationships/hyperlink" Target="http://www.minatom.ru/" TargetMode="Externa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9.xml"/><Relationship Id="rId13" Type="http://schemas.openxmlformats.org/officeDocument/2006/relationships/theme" Target="../theme/theme19.xml"/><Relationship Id="rId3" Type="http://schemas.openxmlformats.org/officeDocument/2006/relationships/slideLayout" Target="../slideLayouts/slideLayout204.xml"/><Relationship Id="rId7" Type="http://schemas.openxmlformats.org/officeDocument/2006/relationships/slideLayout" Target="../slideLayouts/slideLayout208.xml"/><Relationship Id="rId12" Type="http://schemas.openxmlformats.org/officeDocument/2006/relationships/slideLayout" Target="../slideLayouts/slideLayout213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03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202.xml"/><Relationship Id="rId6" Type="http://schemas.openxmlformats.org/officeDocument/2006/relationships/slideLayout" Target="../slideLayouts/slideLayout207.xml"/><Relationship Id="rId11" Type="http://schemas.openxmlformats.org/officeDocument/2006/relationships/slideLayout" Target="../slideLayouts/slideLayout212.xml"/><Relationship Id="rId5" Type="http://schemas.openxmlformats.org/officeDocument/2006/relationships/slideLayout" Target="../slideLayouts/slideLayout206.xml"/><Relationship Id="rId15" Type="http://schemas.openxmlformats.org/officeDocument/2006/relationships/hyperlink" Target="http://www.rosatom.ru/" TargetMode="External"/><Relationship Id="rId10" Type="http://schemas.openxmlformats.org/officeDocument/2006/relationships/slideLayout" Target="../slideLayouts/slideLayout211.xml"/><Relationship Id="rId4" Type="http://schemas.openxmlformats.org/officeDocument/2006/relationships/slideLayout" Target="../slideLayouts/slideLayout205.xml"/><Relationship Id="rId9" Type="http://schemas.openxmlformats.org/officeDocument/2006/relationships/slideLayout" Target="../slideLayouts/slideLayout210.xml"/><Relationship Id="rId14" Type="http://schemas.openxmlformats.org/officeDocument/2006/relationships/image" Target="../media/image7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" Target="../slides/slide2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6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slide" Target="../slides/slide2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slide" Target="../slides/slide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slide" Target="../slides/slide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0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Relationship Id="rId14" Type="http://schemas.openxmlformats.org/officeDocument/2006/relationships/slide" Target="../slides/slide2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1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Relationship Id="rId14" Type="http://schemas.openxmlformats.org/officeDocument/2006/relationships/slide" Target="../slides/slide2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7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slideLayout" Target="../slideLayouts/slideLayout91.xml"/><Relationship Id="rId5" Type="http://schemas.openxmlformats.org/officeDocument/2006/relationships/slideLayout" Target="../slideLayouts/slideLayout8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90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Relationship Id="rId14" Type="http://schemas.openxmlformats.org/officeDocument/2006/relationships/slide" Target="../slides/slide2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9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8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3.xml"/><Relationship Id="rId1" Type="http://schemas.openxmlformats.org/officeDocument/2006/relationships/slideLayout" Target="../slideLayouts/slideLayout92.xml"/><Relationship Id="rId6" Type="http://schemas.openxmlformats.org/officeDocument/2006/relationships/slideLayout" Target="../slideLayouts/slideLayout97.xml"/><Relationship Id="rId11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9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95.xml"/><Relationship Id="rId9" Type="http://schemas.openxmlformats.org/officeDocument/2006/relationships/slideLayout" Target="../slideLayouts/slideLayout10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948077" y="6448426"/>
            <a:ext cx="679317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spcAft>
                <a:spcPct val="0"/>
              </a:spcAft>
              <a:defRPr sz="2200" b="1">
                <a:latin typeface="Arial" charset="0"/>
              </a:defRPr>
            </a:lvl1pPr>
          </a:lstStyle>
          <a:p>
            <a:pPr>
              <a:defRPr/>
            </a:pPr>
            <a:fld id="{398B6088-EC11-4DB5-B78B-544B7186719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7339" y="1125538"/>
            <a:ext cx="9126934" cy="514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507339" y="0"/>
            <a:ext cx="8268758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3052" r:id="rId1"/>
    <p:sldLayoutId id="2147492872" r:id="rId2"/>
    <p:sldLayoutId id="2147492873" r:id="rId3"/>
    <p:sldLayoutId id="2147492874" r:id="rId4"/>
    <p:sldLayoutId id="2147492875" r:id="rId5"/>
    <p:sldLayoutId id="2147492876" r:id="rId6"/>
    <p:sldLayoutId id="2147492877" r:id="rId7"/>
    <p:sldLayoutId id="2147492878" r:id="rId8"/>
    <p:sldLayoutId id="2147492879" r:id="rId9"/>
    <p:sldLayoutId id="2147492880" r:id="rId10"/>
    <p:sldLayoutId id="2147492881" r:id="rId11"/>
    <p:sldLayoutId id="2147493084" r:id="rId12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</a:defRPr>
      </a:lvl9pPr>
    </p:titleStyle>
    <p:bodyStyle>
      <a:lvl1pPr marL="180975" indent="-180975" algn="l" rtl="0" eaLnBrk="0" fontAlgn="base" hangingPunct="0">
        <a:lnSpc>
          <a:spcPct val="110000"/>
        </a:lnSpc>
        <a:spcBef>
          <a:spcPct val="40000"/>
        </a:spcBef>
        <a:spcAft>
          <a:spcPct val="20000"/>
        </a:spcAft>
        <a:buBlip>
          <a:blip r:embed="rId15"/>
        </a:buBlip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360363" indent="-177800" algn="l" rtl="0" eaLnBrk="0" fontAlgn="base" hangingPunct="0">
        <a:lnSpc>
          <a:spcPct val="110000"/>
        </a:lnSpc>
        <a:spcBef>
          <a:spcPct val="0"/>
        </a:spcBef>
        <a:spcAft>
          <a:spcPct val="20000"/>
        </a:spcAft>
        <a:buBlip>
          <a:blip r:embed="rId16"/>
        </a:buBlip>
        <a:defRPr sz="1400">
          <a:solidFill>
            <a:schemeClr val="tx1"/>
          </a:solidFill>
          <a:latin typeface="+mn-lt"/>
        </a:defRPr>
      </a:lvl2pPr>
      <a:lvl3pPr marL="1162050" indent="-268288" algn="l" rtl="0" eaLnBrk="0" fontAlgn="base" hangingPunct="0">
        <a:spcBef>
          <a:spcPct val="0"/>
        </a:spcBef>
        <a:spcAft>
          <a:spcPct val="30000"/>
        </a:spcAft>
        <a:buBlip>
          <a:blip r:embed="rId16"/>
        </a:buBlip>
        <a:defRPr sz="2200">
          <a:solidFill>
            <a:schemeClr val="tx1"/>
          </a:solidFill>
          <a:latin typeface="+mn-lt"/>
        </a:defRPr>
      </a:lvl3pPr>
      <a:lvl4pPr marL="1665288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7327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304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876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448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9020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7340" y="1557338"/>
            <a:ext cx="8891323" cy="452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027187" y="6448426"/>
            <a:ext cx="878813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spcAft>
                <a:spcPct val="0"/>
              </a:spcAft>
              <a:defRPr sz="2200" b="1">
                <a:latin typeface="Arial" charset="0"/>
              </a:defRPr>
            </a:lvl1pPr>
          </a:lstStyle>
          <a:p>
            <a:pPr>
              <a:defRPr/>
            </a:pPr>
            <a:fld id="{04953FFE-1965-45DB-8700-37F527D8275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0244" name="Text Box 4">
            <a:hlinkClick r:id="rId14"/>
          </p:cNvPr>
          <p:cNvSpPr txBox="1">
            <a:spLocks noChangeArrowheads="1"/>
          </p:cNvSpPr>
          <p:nvPr/>
        </p:nvSpPr>
        <p:spPr bwMode="auto">
          <a:xfrm>
            <a:off x="507340" y="6529389"/>
            <a:ext cx="1437638" cy="215444"/>
          </a:xfrm>
          <a:prstGeom prst="rect">
            <a:avLst/>
          </a:prstGeom>
          <a:solidFill>
            <a:srgbClr val="FFFFFF">
              <a:alpha val="117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4400">
                <a:solidFill>
                  <a:schemeClr val="hlink"/>
                </a:solidFill>
                <a:latin typeface="Tahoma" pitchFamily="34" charset="0"/>
              </a:defRPr>
            </a:lvl1pPr>
            <a:lvl2pPr marL="742950" indent="-285750" eaLnBrk="0" hangingPunct="0">
              <a:defRPr sz="4400">
                <a:solidFill>
                  <a:schemeClr val="hlink"/>
                </a:solidFill>
                <a:latin typeface="Tahoma" pitchFamily="34" charset="0"/>
              </a:defRPr>
            </a:lvl2pPr>
            <a:lvl3pPr marL="1143000" indent="-228600" eaLnBrk="0" hangingPunct="0">
              <a:defRPr sz="4400">
                <a:solidFill>
                  <a:schemeClr val="hlink"/>
                </a:solidFill>
                <a:latin typeface="Tahoma" pitchFamily="34" charset="0"/>
              </a:defRPr>
            </a:lvl3pPr>
            <a:lvl4pPr marL="1600200" indent="-228600" eaLnBrk="0" hangingPunct="0">
              <a:defRPr sz="4400">
                <a:solidFill>
                  <a:schemeClr val="hlink"/>
                </a:solidFill>
                <a:latin typeface="Tahoma" pitchFamily="34" charset="0"/>
              </a:defRPr>
            </a:lvl4pPr>
            <a:lvl5pPr marL="2057400" indent="-228600" eaLnBrk="0" hangingPunct="0">
              <a:defRPr sz="4400">
                <a:solidFill>
                  <a:schemeClr val="hlink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40000"/>
              </a:spcBef>
              <a:spcAft>
                <a:spcPct val="20000"/>
              </a:spcAft>
              <a:defRPr sz="4400">
                <a:solidFill>
                  <a:schemeClr val="hlink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40000"/>
              </a:spcBef>
              <a:spcAft>
                <a:spcPct val="20000"/>
              </a:spcAft>
              <a:defRPr sz="4400">
                <a:solidFill>
                  <a:schemeClr val="hlink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40000"/>
              </a:spcBef>
              <a:spcAft>
                <a:spcPct val="20000"/>
              </a:spcAft>
              <a:defRPr sz="4400">
                <a:solidFill>
                  <a:schemeClr val="hlink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40000"/>
              </a:spcBef>
              <a:spcAft>
                <a:spcPct val="20000"/>
              </a:spcAft>
              <a:defRPr sz="4400">
                <a:solidFill>
                  <a:schemeClr val="hlink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smtClean="0">
                <a:latin typeface="Arial" charset="0"/>
              </a:rPr>
              <a:t>www.minatom.ru</a:t>
            </a:r>
            <a:endParaRPr lang="ru-RU" sz="1400" b="1" smtClean="0">
              <a:latin typeface="Arial" charset="0"/>
            </a:endParaRPr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507340" y="77789"/>
            <a:ext cx="8891323" cy="903287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hlink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3061" r:id="rId1"/>
    <p:sldLayoutId id="2147492962" r:id="rId2"/>
    <p:sldLayoutId id="2147492963" r:id="rId3"/>
    <p:sldLayoutId id="2147492964" r:id="rId4"/>
    <p:sldLayoutId id="2147492965" r:id="rId5"/>
    <p:sldLayoutId id="2147492966" r:id="rId6"/>
    <p:sldLayoutId id="2147492967" r:id="rId7"/>
    <p:sldLayoutId id="2147492968" r:id="rId8"/>
    <p:sldLayoutId id="2147492969" r:id="rId9"/>
    <p:sldLayoutId id="2147492970" r:id="rId10"/>
    <p:sldLayoutId id="2147492971" r:id="rId11"/>
  </p:sldLayoutIdLst>
  <p:transition/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9pPr>
    </p:titleStyle>
    <p:bodyStyle>
      <a:lvl1pPr marL="358775" indent="-358775" algn="l" rtl="0" eaLnBrk="0" fontAlgn="base" hangingPunct="0">
        <a:spcBef>
          <a:spcPct val="40000"/>
        </a:spcBef>
        <a:spcAft>
          <a:spcPct val="20000"/>
        </a:spcAft>
        <a:buBlip>
          <a:blip r:embed="rId15"/>
        </a:buBlip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622300" indent="-261938" algn="l" rtl="0" eaLnBrk="0" fontAlgn="base" hangingPunct="0">
        <a:spcBef>
          <a:spcPct val="0"/>
        </a:spcBef>
        <a:spcAft>
          <a:spcPct val="20000"/>
        </a:spcAft>
        <a:buBlip>
          <a:blip r:embed="rId16"/>
        </a:buBlip>
        <a:defRPr sz="2400">
          <a:solidFill>
            <a:schemeClr val="tx1"/>
          </a:solidFill>
          <a:latin typeface="+mn-lt"/>
        </a:defRPr>
      </a:lvl2pPr>
      <a:lvl3pPr marL="892175" indent="-268288" algn="l" rtl="0" eaLnBrk="0" fontAlgn="base" hangingPunct="0">
        <a:spcBef>
          <a:spcPct val="0"/>
        </a:spcBef>
        <a:spcAft>
          <a:spcPct val="30000"/>
        </a:spcAft>
        <a:buBlip>
          <a:blip r:embed="rId16"/>
        </a:buBlip>
        <a:defRPr sz="2200">
          <a:solidFill>
            <a:schemeClr val="tx1"/>
          </a:solidFill>
          <a:latin typeface="+mn-lt"/>
        </a:defRPr>
      </a:lvl3pPr>
      <a:lvl4pPr marL="1665288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7327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304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876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448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9020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7340" y="77789"/>
            <a:ext cx="8891323" cy="903287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hlink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1267" name="Text Box 3">
            <a:hlinkClick r:id="rId14"/>
          </p:cNvPr>
          <p:cNvSpPr txBox="1">
            <a:spLocks noChangeArrowheads="1"/>
          </p:cNvSpPr>
          <p:nvPr/>
        </p:nvSpPr>
        <p:spPr bwMode="auto">
          <a:xfrm>
            <a:off x="507340" y="6529389"/>
            <a:ext cx="1437638" cy="215444"/>
          </a:xfrm>
          <a:prstGeom prst="rect">
            <a:avLst/>
          </a:prstGeom>
          <a:solidFill>
            <a:srgbClr val="FFFFFF">
              <a:alpha val="117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4400">
                <a:solidFill>
                  <a:schemeClr val="hlink"/>
                </a:solidFill>
                <a:latin typeface="Tahoma" pitchFamily="34" charset="0"/>
              </a:defRPr>
            </a:lvl1pPr>
            <a:lvl2pPr marL="742950" indent="-285750" eaLnBrk="0" hangingPunct="0">
              <a:defRPr sz="4400">
                <a:solidFill>
                  <a:schemeClr val="hlink"/>
                </a:solidFill>
                <a:latin typeface="Tahoma" pitchFamily="34" charset="0"/>
              </a:defRPr>
            </a:lvl2pPr>
            <a:lvl3pPr marL="1143000" indent="-228600" eaLnBrk="0" hangingPunct="0">
              <a:defRPr sz="4400">
                <a:solidFill>
                  <a:schemeClr val="hlink"/>
                </a:solidFill>
                <a:latin typeface="Tahoma" pitchFamily="34" charset="0"/>
              </a:defRPr>
            </a:lvl3pPr>
            <a:lvl4pPr marL="1600200" indent="-228600" eaLnBrk="0" hangingPunct="0">
              <a:defRPr sz="4400">
                <a:solidFill>
                  <a:schemeClr val="hlink"/>
                </a:solidFill>
                <a:latin typeface="Tahoma" pitchFamily="34" charset="0"/>
              </a:defRPr>
            </a:lvl4pPr>
            <a:lvl5pPr marL="2057400" indent="-228600" eaLnBrk="0" hangingPunct="0">
              <a:defRPr sz="4400">
                <a:solidFill>
                  <a:schemeClr val="hlink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40000"/>
              </a:spcBef>
              <a:spcAft>
                <a:spcPct val="20000"/>
              </a:spcAft>
              <a:defRPr sz="4400">
                <a:solidFill>
                  <a:schemeClr val="hlink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40000"/>
              </a:spcBef>
              <a:spcAft>
                <a:spcPct val="20000"/>
              </a:spcAft>
              <a:defRPr sz="4400">
                <a:solidFill>
                  <a:schemeClr val="hlink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40000"/>
              </a:spcBef>
              <a:spcAft>
                <a:spcPct val="20000"/>
              </a:spcAft>
              <a:defRPr sz="4400">
                <a:solidFill>
                  <a:schemeClr val="hlink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40000"/>
              </a:spcBef>
              <a:spcAft>
                <a:spcPct val="20000"/>
              </a:spcAft>
              <a:defRPr sz="4400">
                <a:solidFill>
                  <a:schemeClr val="hlink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smtClean="0">
                <a:latin typeface="Arial" charset="0"/>
              </a:rPr>
              <a:t>www.minatom.ru</a:t>
            </a:r>
            <a:endParaRPr lang="ru-RU" sz="1400" b="1" smtClean="0">
              <a:latin typeface="Arial" charset="0"/>
            </a:endParaRPr>
          </a:p>
        </p:txBody>
      </p:sp>
      <p:sp>
        <p:nvSpPr>
          <p:cNvPr id="55300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027187" y="6448426"/>
            <a:ext cx="878813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spcAft>
                <a:spcPct val="0"/>
              </a:spcAft>
              <a:defRPr sz="2200" b="1">
                <a:latin typeface="Arial" charset="0"/>
              </a:defRPr>
            </a:lvl1pPr>
          </a:lstStyle>
          <a:p>
            <a:pPr>
              <a:defRPr/>
            </a:pPr>
            <a:fld id="{10D28F44-2BB0-4498-B12E-AB344FA2B3C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7340" y="1557338"/>
            <a:ext cx="8891323" cy="452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11270" name="Oval 6"/>
          <p:cNvSpPr>
            <a:spLocks noChangeArrowheads="1"/>
          </p:cNvSpPr>
          <p:nvPr/>
        </p:nvSpPr>
        <p:spPr bwMode="auto">
          <a:xfrm>
            <a:off x="7193890" y="1022350"/>
            <a:ext cx="311282" cy="287338"/>
          </a:xfrm>
          <a:prstGeom prst="ellipse">
            <a:avLst/>
          </a:prstGeom>
          <a:solidFill>
            <a:schemeClr val="hlink"/>
          </a:solidFill>
          <a:ln w="19050">
            <a:solidFill>
              <a:schemeClr val="hlink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ru-RU" sz="1800" b="1">
                <a:solidFill>
                  <a:schemeClr val="bg1"/>
                </a:solidFill>
                <a:latin typeface="Arial" charset="0"/>
              </a:rPr>
              <a:t>1</a:t>
            </a:r>
          </a:p>
        </p:txBody>
      </p:sp>
      <p:sp>
        <p:nvSpPr>
          <p:cNvPr id="11271" name="Oval 7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613519" y="1022350"/>
            <a:ext cx="311282" cy="287338"/>
          </a:xfrm>
          <a:prstGeom prst="ellipse">
            <a:avLst/>
          </a:prstGeom>
          <a:solidFill>
            <a:srgbClr val="C1DCF1"/>
          </a:solidFill>
          <a:ln w="19050">
            <a:solidFill>
              <a:schemeClr val="hlink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ru-RU" sz="1800" b="1">
                <a:latin typeface="Arial" charset="0"/>
              </a:rPr>
              <a:t>2</a:t>
            </a:r>
          </a:p>
        </p:txBody>
      </p:sp>
      <p:sp>
        <p:nvSpPr>
          <p:cNvPr id="11272" name="Oval 8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8034867" y="1022350"/>
            <a:ext cx="311283" cy="287338"/>
          </a:xfrm>
          <a:prstGeom prst="ellipse">
            <a:avLst/>
          </a:prstGeom>
          <a:solidFill>
            <a:srgbClr val="C1DCF1"/>
          </a:solidFill>
          <a:ln w="19050">
            <a:solidFill>
              <a:schemeClr val="hlink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ru-RU" sz="1800" b="1">
                <a:latin typeface="Arial" charset="0"/>
              </a:rPr>
              <a:t>3</a:t>
            </a:r>
          </a:p>
        </p:txBody>
      </p:sp>
      <p:sp>
        <p:nvSpPr>
          <p:cNvPr id="11273" name="Oval 9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8456217" y="1022350"/>
            <a:ext cx="311282" cy="287338"/>
          </a:xfrm>
          <a:prstGeom prst="ellipse">
            <a:avLst/>
          </a:prstGeom>
          <a:solidFill>
            <a:srgbClr val="C1DCF1"/>
          </a:solidFill>
          <a:ln w="19050">
            <a:solidFill>
              <a:schemeClr val="hlink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sz="1800" b="1">
                <a:latin typeface="Arial" charset="0"/>
              </a:rPr>
              <a:t>4</a:t>
            </a:r>
            <a:endParaRPr lang="ru-RU" sz="1800" b="1">
              <a:latin typeface="Arial" charset="0"/>
            </a:endParaRPr>
          </a:p>
        </p:txBody>
      </p:sp>
      <p:sp>
        <p:nvSpPr>
          <p:cNvPr id="11274" name="Oval 10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8877565" y="1022350"/>
            <a:ext cx="311283" cy="287338"/>
          </a:xfrm>
          <a:prstGeom prst="ellipse">
            <a:avLst/>
          </a:prstGeom>
          <a:solidFill>
            <a:srgbClr val="C1DCF1"/>
          </a:solidFill>
          <a:ln w="19050">
            <a:solidFill>
              <a:schemeClr val="hlink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sz="1800" b="1">
                <a:latin typeface="Arial" charset="0"/>
              </a:rPr>
              <a:t>5</a:t>
            </a:r>
            <a:endParaRPr lang="ru-RU" sz="1800" b="1">
              <a:latin typeface="Arial" charset="0"/>
            </a:endParaRPr>
          </a:p>
        </p:txBody>
      </p:sp>
      <p:sp>
        <p:nvSpPr>
          <p:cNvPr id="11275" name="Oval 11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9298915" y="1022350"/>
            <a:ext cx="311282" cy="287338"/>
          </a:xfrm>
          <a:prstGeom prst="ellipse">
            <a:avLst/>
          </a:prstGeom>
          <a:solidFill>
            <a:srgbClr val="C1DCF1"/>
          </a:solidFill>
          <a:ln w="19050">
            <a:solidFill>
              <a:schemeClr val="hlink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sz="1800" b="1">
                <a:latin typeface="Arial" charset="0"/>
              </a:rPr>
              <a:t>6</a:t>
            </a:r>
            <a:endParaRPr lang="ru-RU" sz="1800" b="1"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3062" r:id="rId1"/>
    <p:sldLayoutId id="2147492972" r:id="rId2"/>
    <p:sldLayoutId id="2147492973" r:id="rId3"/>
    <p:sldLayoutId id="2147492974" r:id="rId4"/>
    <p:sldLayoutId id="2147492975" r:id="rId5"/>
    <p:sldLayoutId id="2147492976" r:id="rId6"/>
    <p:sldLayoutId id="2147492977" r:id="rId7"/>
    <p:sldLayoutId id="2147492978" r:id="rId8"/>
    <p:sldLayoutId id="2147492979" r:id="rId9"/>
    <p:sldLayoutId id="2147492980" r:id="rId10"/>
    <p:sldLayoutId id="2147492981" r:id="rId11"/>
  </p:sldLayoutIdLst>
  <p:transition/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9pPr>
    </p:titleStyle>
    <p:bodyStyle>
      <a:lvl1pPr marL="358775" indent="-358775" algn="l" rtl="0" eaLnBrk="0" fontAlgn="base" hangingPunct="0">
        <a:spcBef>
          <a:spcPct val="40000"/>
        </a:spcBef>
        <a:spcAft>
          <a:spcPct val="20000"/>
        </a:spcAft>
        <a:buBlip>
          <a:blip r:embed="rId15"/>
        </a:buBlip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622300" indent="-261938" algn="l" rtl="0" eaLnBrk="0" fontAlgn="base" hangingPunct="0">
        <a:spcBef>
          <a:spcPct val="0"/>
        </a:spcBef>
        <a:spcAft>
          <a:spcPct val="20000"/>
        </a:spcAft>
        <a:buBlip>
          <a:blip r:embed="rId16"/>
        </a:buBlip>
        <a:defRPr sz="2400">
          <a:solidFill>
            <a:schemeClr val="tx1"/>
          </a:solidFill>
          <a:latin typeface="+mn-lt"/>
        </a:defRPr>
      </a:lvl2pPr>
      <a:lvl3pPr marL="892175" indent="-268288" algn="l" rtl="0" eaLnBrk="0" fontAlgn="base" hangingPunct="0">
        <a:spcBef>
          <a:spcPct val="0"/>
        </a:spcBef>
        <a:spcAft>
          <a:spcPct val="30000"/>
        </a:spcAft>
        <a:buBlip>
          <a:blip r:embed="rId16"/>
        </a:buBlip>
        <a:defRPr sz="2200">
          <a:solidFill>
            <a:schemeClr val="tx1"/>
          </a:solidFill>
          <a:latin typeface="+mn-lt"/>
        </a:defRPr>
      </a:lvl3pPr>
      <a:lvl4pPr marL="1665288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7327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304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876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448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9020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>
            <a:hlinkClick r:id="rId14"/>
          </p:cNvPr>
          <p:cNvSpPr txBox="1">
            <a:spLocks noChangeArrowheads="1"/>
          </p:cNvSpPr>
          <p:nvPr/>
        </p:nvSpPr>
        <p:spPr bwMode="auto">
          <a:xfrm>
            <a:off x="507340" y="6529389"/>
            <a:ext cx="1437638" cy="215444"/>
          </a:xfrm>
          <a:prstGeom prst="rect">
            <a:avLst/>
          </a:prstGeom>
          <a:solidFill>
            <a:srgbClr val="FFFFFF">
              <a:alpha val="117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4400">
                <a:solidFill>
                  <a:schemeClr val="hlink"/>
                </a:solidFill>
                <a:latin typeface="Tahoma" pitchFamily="34" charset="0"/>
              </a:defRPr>
            </a:lvl1pPr>
            <a:lvl2pPr marL="742950" indent="-285750" eaLnBrk="0" hangingPunct="0">
              <a:defRPr sz="4400">
                <a:solidFill>
                  <a:schemeClr val="hlink"/>
                </a:solidFill>
                <a:latin typeface="Tahoma" pitchFamily="34" charset="0"/>
              </a:defRPr>
            </a:lvl2pPr>
            <a:lvl3pPr marL="1143000" indent="-228600" eaLnBrk="0" hangingPunct="0">
              <a:defRPr sz="4400">
                <a:solidFill>
                  <a:schemeClr val="hlink"/>
                </a:solidFill>
                <a:latin typeface="Tahoma" pitchFamily="34" charset="0"/>
              </a:defRPr>
            </a:lvl3pPr>
            <a:lvl4pPr marL="1600200" indent="-228600" eaLnBrk="0" hangingPunct="0">
              <a:defRPr sz="4400">
                <a:solidFill>
                  <a:schemeClr val="hlink"/>
                </a:solidFill>
                <a:latin typeface="Tahoma" pitchFamily="34" charset="0"/>
              </a:defRPr>
            </a:lvl4pPr>
            <a:lvl5pPr marL="2057400" indent="-228600" eaLnBrk="0" hangingPunct="0">
              <a:defRPr sz="4400">
                <a:solidFill>
                  <a:schemeClr val="hlink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40000"/>
              </a:spcBef>
              <a:spcAft>
                <a:spcPct val="20000"/>
              </a:spcAft>
              <a:defRPr sz="4400">
                <a:solidFill>
                  <a:schemeClr val="hlink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40000"/>
              </a:spcBef>
              <a:spcAft>
                <a:spcPct val="20000"/>
              </a:spcAft>
              <a:defRPr sz="4400">
                <a:solidFill>
                  <a:schemeClr val="hlink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40000"/>
              </a:spcBef>
              <a:spcAft>
                <a:spcPct val="20000"/>
              </a:spcAft>
              <a:defRPr sz="4400">
                <a:solidFill>
                  <a:schemeClr val="hlink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40000"/>
              </a:spcBef>
              <a:spcAft>
                <a:spcPct val="20000"/>
              </a:spcAft>
              <a:defRPr sz="4400">
                <a:solidFill>
                  <a:schemeClr val="hlink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smtClean="0">
                <a:latin typeface="Arial" charset="0"/>
              </a:rPr>
              <a:t>www.minatom.ru</a:t>
            </a:r>
            <a:endParaRPr lang="ru-RU" sz="1400" b="1" smtClean="0">
              <a:latin typeface="Arial" charset="0"/>
            </a:endParaRP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027187" y="6448426"/>
            <a:ext cx="878813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spcAft>
                <a:spcPct val="0"/>
              </a:spcAft>
              <a:defRPr sz="2200" b="1">
                <a:latin typeface="Arial" charset="0"/>
              </a:defRPr>
            </a:lvl1pPr>
          </a:lstStyle>
          <a:p>
            <a:pPr>
              <a:defRPr/>
            </a:pPr>
            <a:fld id="{5D9FA50E-F5D1-4381-BABA-8CB43393994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7340" y="1557338"/>
            <a:ext cx="8891323" cy="452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12293" name="Oval 5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7193890" y="1022350"/>
            <a:ext cx="311282" cy="287338"/>
          </a:xfrm>
          <a:prstGeom prst="ellipse">
            <a:avLst/>
          </a:prstGeom>
          <a:solidFill>
            <a:srgbClr val="C1DCF1"/>
          </a:solidFill>
          <a:ln w="19050" algn="ctr">
            <a:solidFill>
              <a:schemeClr val="hlink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ru-RU" sz="1800" b="1">
                <a:latin typeface="Arial" charset="0"/>
              </a:rPr>
              <a:t>1</a:t>
            </a:r>
          </a:p>
        </p:txBody>
      </p:sp>
      <p:sp>
        <p:nvSpPr>
          <p:cNvPr id="12294" name="Oval 6"/>
          <p:cNvSpPr>
            <a:spLocks noChangeArrowheads="1"/>
          </p:cNvSpPr>
          <p:nvPr/>
        </p:nvSpPr>
        <p:spPr bwMode="auto">
          <a:xfrm>
            <a:off x="7613519" y="1022350"/>
            <a:ext cx="311282" cy="287338"/>
          </a:xfrm>
          <a:prstGeom prst="ellipse">
            <a:avLst/>
          </a:prstGeom>
          <a:solidFill>
            <a:schemeClr val="hlink"/>
          </a:solidFill>
          <a:ln w="19050" algn="ctr">
            <a:solidFill>
              <a:schemeClr val="hlink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ru-RU" sz="1800" b="1">
                <a:solidFill>
                  <a:schemeClr val="bg1"/>
                </a:solidFill>
                <a:latin typeface="Arial" charset="0"/>
              </a:rPr>
              <a:t>2</a:t>
            </a:r>
          </a:p>
        </p:txBody>
      </p:sp>
      <p:sp>
        <p:nvSpPr>
          <p:cNvPr id="12295" name="Oval 7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8034867" y="1022350"/>
            <a:ext cx="311283" cy="287338"/>
          </a:xfrm>
          <a:prstGeom prst="ellipse">
            <a:avLst/>
          </a:prstGeom>
          <a:solidFill>
            <a:srgbClr val="C1DCF1"/>
          </a:solidFill>
          <a:ln w="19050">
            <a:solidFill>
              <a:schemeClr val="hlink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ru-RU" sz="1800" b="1">
                <a:latin typeface="Arial" charset="0"/>
              </a:rPr>
              <a:t>3</a:t>
            </a:r>
          </a:p>
        </p:txBody>
      </p:sp>
      <p:sp>
        <p:nvSpPr>
          <p:cNvPr id="12296" name="Oval 8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8456217" y="1022350"/>
            <a:ext cx="311282" cy="287338"/>
          </a:xfrm>
          <a:prstGeom prst="ellipse">
            <a:avLst/>
          </a:prstGeom>
          <a:solidFill>
            <a:srgbClr val="C1DCF1"/>
          </a:solidFill>
          <a:ln w="19050">
            <a:solidFill>
              <a:schemeClr val="hlink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sz="1800" b="1">
                <a:latin typeface="Arial" charset="0"/>
              </a:rPr>
              <a:t>4</a:t>
            </a:r>
            <a:endParaRPr lang="ru-RU" sz="1800" b="1">
              <a:latin typeface="Arial" charset="0"/>
            </a:endParaRPr>
          </a:p>
        </p:txBody>
      </p:sp>
      <p:sp>
        <p:nvSpPr>
          <p:cNvPr id="12297" name="Oval 9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8877565" y="1022350"/>
            <a:ext cx="311283" cy="287338"/>
          </a:xfrm>
          <a:prstGeom prst="ellipse">
            <a:avLst/>
          </a:prstGeom>
          <a:solidFill>
            <a:srgbClr val="C1DCF1"/>
          </a:solidFill>
          <a:ln w="19050">
            <a:solidFill>
              <a:schemeClr val="hlink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sz="1800" b="1">
                <a:latin typeface="Arial" charset="0"/>
              </a:rPr>
              <a:t>5</a:t>
            </a:r>
            <a:endParaRPr lang="ru-RU" sz="1800" b="1">
              <a:latin typeface="Arial" charset="0"/>
            </a:endParaRPr>
          </a:p>
        </p:txBody>
      </p:sp>
      <p:sp>
        <p:nvSpPr>
          <p:cNvPr id="12298" name="Oval 10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9298915" y="1022350"/>
            <a:ext cx="311282" cy="287338"/>
          </a:xfrm>
          <a:prstGeom prst="ellipse">
            <a:avLst/>
          </a:prstGeom>
          <a:solidFill>
            <a:srgbClr val="C1DCF1"/>
          </a:solidFill>
          <a:ln w="19050">
            <a:solidFill>
              <a:schemeClr val="hlink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sz="1800" b="1">
                <a:latin typeface="Arial" charset="0"/>
              </a:rPr>
              <a:t>6</a:t>
            </a:r>
            <a:endParaRPr lang="ru-RU" sz="1800" b="1">
              <a:latin typeface="Arial" charset="0"/>
            </a:endParaRPr>
          </a:p>
        </p:txBody>
      </p:sp>
      <p:sp>
        <p:nvSpPr>
          <p:cNvPr id="12299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507340" y="77789"/>
            <a:ext cx="8891323" cy="903287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hlink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3063" r:id="rId1"/>
    <p:sldLayoutId id="2147492982" r:id="rId2"/>
    <p:sldLayoutId id="2147492983" r:id="rId3"/>
    <p:sldLayoutId id="2147492984" r:id="rId4"/>
    <p:sldLayoutId id="2147492985" r:id="rId5"/>
    <p:sldLayoutId id="2147492986" r:id="rId6"/>
    <p:sldLayoutId id="2147492987" r:id="rId7"/>
    <p:sldLayoutId id="2147492988" r:id="rId8"/>
    <p:sldLayoutId id="2147492989" r:id="rId9"/>
    <p:sldLayoutId id="2147492990" r:id="rId10"/>
    <p:sldLayoutId id="2147492991" r:id="rId11"/>
  </p:sldLayoutIdLst>
  <p:transition/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9pPr>
    </p:titleStyle>
    <p:bodyStyle>
      <a:lvl1pPr marL="358775" indent="-358775" algn="l" rtl="0" eaLnBrk="0" fontAlgn="base" hangingPunct="0">
        <a:spcBef>
          <a:spcPct val="40000"/>
        </a:spcBef>
        <a:spcAft>
          <a:spcPct val="20000"/>
        </a:spcAft>
        <a:buBlip>
          <a:blip r:embed="rId16"/>
        </a:buBlip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622300" indent="-261938" algn="l" rtl="0" eaLnBrk="0" fontAlgn="base" hangingPunct="0">
        <a:spcBef>
          <a:spcPct val="0"/>
        </a:spcBef>
        <a:spcAft>
          <a:spcPct val="20000"/>
        </a:spcAft>
        <a:buBlip>
          <a:blip r:embed="rId17"/>
        </a:buBlip>
        <a:defRPr sz="2400">
          <a:solidFill>
            <a:schemeClr val="tx1"/>
          </a:solidFill>
          <a:latin typeface="+mn-lt"/>
        </a:defRPr>
      </a:lvl2pPr>
      <a:lvl3pPr marL="892175" indent="-268288" algn="l" rtl="0" eaLnBrk="0" fontAlgn="base" hangingPunct="0">
        <a:spcBef>
          <a:spcPct val="0"/>
        </a:spcBef>
        <a:spcAft>
          <a:spcPct val="30000"/>
        </a:spcAft>
        <a:buBlip>
          <a:blip r:embed="rId17"/>
        </a:buBlip>
        <a:defRPr sz="2200">
          <a:solidFill>
            <a:schemeClr val="tx1"/>
          </a:solidFill>
          <a:latin typeface="+mn-lt"/>
        </a:defRPr>
      </a:lvl3pPr>
      <a:lvl4pPr marL="1665288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7327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304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876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448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9020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>
            <a:hlinkClick r:id="rId14"/>
          </p:cNvPr>
          <p:cNvSpPr txBox="1">
            <a:spLocks noChangeArrowheads="1"/>
          </p:cNvSpPr>
          <p:nvPr/>
        </p:nvSpPr>
        <p:spPr bwMode="auto">
          <a:xfrm>
            <a:off x="507340" y="6529389"/>
            <a:ext cx="1437638" cy="215444"/>
          </a:xfrm>
          <a:prstGeom prst="rect">
            <a:avLst/>
          </a:prstGeom>
          <a:solidFill>
            <a:srgbClr val="FFFFFF">
              <a:alpha val="117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4400">
                <a:solidFill>
                  <a:schemeClr val="hlink"/>
                </a:solidFill>
                <a:latin typeface="Tahoma" pitchFamily="34" charset="0"/>
              </a:defRPr>
            </a:lvl1pPr>
            <a:lvl2pPr marL="742950" indent="-285750" eaLnBrk="0" hangingPunct="0">
              <a:defRPr sz="4400">
                <a:solidFill>
                  <a:schemeClr val="hlink"/>
                </a:solidFill>
                <a:latin typeface="Tahoma" pitchFamily="34" charset="0"/>
              </a:defRPr>
            </a:lvl2pPr>
            <a:lvl3pPr marL="1143000" indent="-228600" eaLnBrk="0" hangingPunct="0">
              <a:defRPr sz="4400">
                <a:solidFill>
                  <a:schemeClr val="hlink"/>
                </a:solidFill>
                <a:latin typeface="Tahoma" pitchFamily="34" charset="0"/>
              </a:defRPr>
            </a:lvl3pPr>
            <a:lvl4pPr marL="1600200" indent="-228600" eaLnBrk="0" hangingPunct="0">
              <a:defRPr sz="4400">
                <a:solidFill>
                  <a:schemeClr val="hlink"/>
                </a:solidFill>
                <a:latin typeface="Tahoma" pitchFamily="34" charset="0"/>
              </a:defRPr>
            </a:lvl4pPr>
            <a:lvl5pPr marL="2057400" indent="-228600" eaLnBrk="0" hangingPunct="0">
              <a:defRPr sz="4400">
                <a:solidFill>
                  <a:schemeClr val="hlink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40000"/>
              </a:spcBef>
              <a:spcAft>
                <a:spcPct val="20000"/>
              </a:spcAft>
              <a:defRPr sz="4400">
                <a:solidFill>
                  <a:schemeClr val="hlink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40000"/>
              </a:spcBef>
              <a:spcAft>
                <a:spcPct val="20000"/>
              </a:spcAft>
              <a:defRPr sz="4400">
                <a:solidFill>
                  <a:schemeClr val="hlink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40000"/>
              </a:spcBef>
              <a:spcAft>
                <a:spcPct val="20000"/>
              </a:spcAft>
              <a:defRPr sz="4400">
                <a:solidFill>
                  <a:schemeClr val="hlink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40000"/>
              </a:spcBef>
              <a:spcAft>
                <a:spcPct val="20000"/>
              </a:spcAft>
              <a:defRPr sz="4400">
                <a:solidFill>
                  <a:schemeClr val="hlink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smtClean="0">
                <a:latin typeface="Arial" charset="0"/>
              </a:rPr>
              <a:t>www.minatom.ru</a:t>
            </a:r>
            <a:endParaRPr lang="ru-RU" sz="1400" b="1" smtClean="0">
              <a:latin typeface="Arial" charset="0"/>
            </a:endParaRP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027187" y="6448426"/>
            <a:ext cx="878813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spcAft>
                <a:spcPct val="0"/>
              </a:spcAft>
              <a:defRPr sz="2200" b="1">
                <a:latin typeface="Arial" charset="0"/>
              </a:defRPr>
            </a:lvl1pPr>
          </a:lstStyle>
          <a:p>
            <a:pPr>
              <a:defRPr/>
            </a:pPr>
            <a:fld id="{1F4E4C66-DD6D-4AC3-97E1-DC9EDF199F2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7340" y="1557338"/>
            <a:ext cx="8891323" cy="452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13317" name="Oval 5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7193890" y="1022350"/>
            <a:ext cx="311282" cy="287338"/>
          </a:xfrm>
          <a:prstGeom prst="ellipse">
            <a:avLst/>
          </a:prstGeom>
          <a:solidFill>
            <a:srgbClr val="C1DCF1"/>
          </a:solidFill>
          <a:ln w="19050" algn="ctr">
            <a:solidFill>
              <a:schemeClr val="hlink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ru-RU" sz="1800" b="1">
                <a:latin typeface="Arial" charset="0"/>
              </a:rPr>
              <a:t>1</a:t>
            </a:r>
          </a:p>
        </p:txBody>
      </p:sp>
      <p:sp>
        <p:nvSpPr>
          <p:cNvPr id="13318" name="Oval 6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613519" y="1022350"/>
            <a:ext cx="311282" cy="287338"/>
          </a:xfrm>
          <a:prstGeom prst="ellipse">
            <a:avLst/>
          </a:prstGeom>
          <a:solidFill>
            <a:srgbClr val="C1DCF1"/>
          </a:solidFill>
          <a:ln w="19050">
            <a:solidFill>
              <a:schemeClr val="hlink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ru-RU" sz="1800" b="1">
                <a:latin typeface="Arial" charset="0"/>
              </a:rPr>
              <a:t>2</a:t>
            </a:r>
          </a:p>
        </p:txBody>
      </p:sp>
      <p:sp>
        <p:nvSpPr>
          <p:cNvPr id="13319" name="Oval 7"/>
          <p:cNvSpPr>
            <a:spLocks noChangeArrowheads="1"/>
          </p:cNvSpPr>
          <p:nvPr/>
        </p:nvSpPr>
        <p:spPr bwMode="auto">
          <a:xfrm>
            <a:off x="8034867" y="1022350"/>
            <a:ext cx="311283" cy="287338"/>
          </a:xfrm>
          <a:prstGeom prst="ellipse">
            <a:avLst/>
          </a:prstGeom>
          <a:solidFill>
            <a:schemeClr val="hlink"/>
          </a:solidFill>
          <a:ln w="19050" algn="ctr">
            <a:solidFill>
              <a:schemeClr val="hlink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ru-RU" sz="1800" b="1">
                <a:solidFill>
                  <a:schemeClr val="bg1"/>
                </a:solidFill>
                <a:latin typeface="Arial" charset="0"/>
              </a:rPr>
              <a:t>3</a:t>
            </a:r>
          </a:p>
        </p:txBody>
      </p:sp>
      <p:sp>
        <p:nvSpPr>
          <p:cNvPr id="13320" name="Oval 8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8456217" y="1022350"/>
            <a:ext cx="311282" cy="287338"/>
          </a:xfrm>
          <a:prstGeom prst="ellipse">
            <a:avLst/>
          </a:prstGeom>
          <a:solidFill>
            <a:srgbClr val="C1DCF1"/>
          </a:solidFill>
          <a:ln w="19050">
            <a:solidFill>
              <a:schemeClr val="hlink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sz="1800" b="1">
                <a:latin typeface="Arial" charset="0"/>
              </a:rPr>
              <a:t>4</a:t>
            </a:r>
            <a:endParaRPr lang="ru-RU" sz="1800" b="1">
              <a:latin typeface="Arial" charset="0"/>
            </a:endParaRPr>
          </a:p>
        </p:txBody>
      </p:sp>
      <p:sp>
        <p:nvSpPr>
          <p:cNvPr id="13321" name="Oval 9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8877565" y="1022350"/>
            <a:ext cx="311283" cy="287338"/>
          </a:xfrm>
          <a:prstGeom prst="ellipse">
            <a:avLst/>
          </a:prstGeom>
          <a:solidFill>
            <a:srgbClr val="C1DCF1"/>
          </a:solidFill>
          <a:ln w="19050">
            <a:solidFill>
              <a:schemeClr val="hlink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sz="1800" b="1">
                <a:latin typeface="Arial" charset="0"/>
              </a:rPr>
              <a:t>5</a:t>
            </a:r>
            <a:endParaRPr lang="ru-RU" sz="1800" b="1">
              <a:latin typeface="Arial" charset="0"/>
            </a:endParaRPr>
          </a:p>
        </p:txBody>
      </p:sp>
      <p:sp>
        <p:nvSpPr>
          <p:cNvPr id="13322" name="Oval 10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9298915" y="1022350"/>
            <a:ext cx="311282" cy="287338"/>
          </a:xfrm>
          <a:prstGeom prst="ellipse">
            <a:avLst/>
          </a:prstGeom>
          <a:solidFill>
            <a:srgbClr val="C1DCF1"/>
          </a:solidFill>
          <a:ln w="19050">
            <a:solidFill>
              <a:schemeClr val="hlink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sz="1800" b="1">
                <a:latin typeface="Arial" charset="0"/>
              </a:rPr>
              <a:t>6</a:t>
            </a:r>
            <a:endParaRPr lang="ru-RU" sz="1800" b="1">
              <a:latin typeface="Arial" charset="0"/>
            </a:endParaRPr>
          </a:p>
        </p:txBody>
      </p:sp>
      <p:sp>
        <p:nvSpPr>
          <p:cNvPr id="13323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507340" y="77789"/>
            <a:ext cx="8891323" cy="903287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hlink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3064" r:id="rId1"/>
    <p:sldLayoutId id="2147492992" r:id="rId2"/>
    <p:sldLayoutId id="2147492993" r:id="rId3"/>
    <p:sldLayoutId id="2147492994" r:id="rId4"/>
    <p:sldLayoutId id="2147492995" r:id="rId5"/>
    <p:sldLayoutId id="2147492996" r:id="rId6"/>
    <p:sldLayoutId id="2147492997" r:id="rId7"/>
    <p:sldLayoutId id="2147492998" r:id="rId8"/>
    <p:sldLayoutId id="2147492999" r:id="rId9"/>
    <p:sldLayoutId id="2147493000" r:id="rId10"/>
    <p:sldLayoutId id="2147493001" r:id="rId11"/>
  </p:sldLayoutIdLst>
  <p:transition/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9pPr>
    </p:titleStyle>
    <p:bodyStyle>
      <a:lvl1pPr marL="358775" indent="-358775" algn="l" rtl="0" eaLnBrk="0" fontAlgn="base" hangingPunct="0">
        <a:spcBef>
          <a:spcPct val="40000"/>
        </a:spcBef>
        <a:spcAft>
          <a:spcPct val="20000"/>
        </a:spcAft>
        <a:buBlip>
          <a:blip r:embed="rId16"/>
        </a:buBlip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622300" indent="-261938" algn="l" rtl="0" eaLnBrk="0" fontAlgn="base" hangingPunct="0">
        <a:spcBef>
          <a:spcPct val="0"/>
        </a:spcBef>
        <a:spcAft>
          <a:spcPct val="20000"/>
        </a:spcAft>
        <a:buBlip>
          <a:blip r:embed="rId17"/>
        </a:buBlip>
        <a:defRPr sz="2400">
          <a:solidFill>
            <a:schemeClr val="tx1"/>
          </a:solidFill>
          <a:latin typeface="+mn-lt"/>
        </a:defRPr>
      </a:lvl2pPr>
      <a:lvl3pPr marL="892175" indent="-268288" algn="l" rtl="0" eaLnBrk="0" fontAlgn="base" hangingPunct="0">
        <a:spcBef>
          <a:spcPct val="0"/>
        </a:spcBef>
        <a:spcAft>
          <a:spcPct val="30000"/>
        </a:spcAft>
        <a:buBlip>
          <a:blip r:embed="rId17"/>
        </a:buBlip>
        <a:defRPr sz="2200">
          <a:solidFill>
            <a:schemeClr val="tx1"/>
          </a:solidFill>
          <a:latin typeface="+mn-lt"/>
        </a:defRPr>
      </a:lvl3pPr>
      <a:lvl4pPr marL="1665288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7327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304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876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448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9020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>
            <a:hlinkClick r:id="rId14"/>
          </p:cNvPr>
          <p:cNvSpPr txBox="1">
            <a:spLocks noChangeArrowheads="1"/>
          </p:cNvSpPr>
          <p:nvPr/>
        </p:nvSpPr>
        <p:spPr bwMode="auto">
          <a:xfrm>
            <a:off x="507340" y="6529389"/>
            <a:ext cx="1437638" cy="215444"/>
          </a:xfrm>
          <a:prstGeom prst="rect">
            <a:avLst/>
          </a:prstGeom>
          <a:solidFill>
            <a:srgbClr val="FFFFFF">
              <a:alpha val="117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4400">
                <a:solidFill>
                  <a:schemeClr val="hlink"/>
                </a:solidFill>
                <a:latin typeface="Tahoma" pitchFamily="34" charset="0"/>
              </a:defRPr>
            </a:lvl1pPr>
            <a:lvl2pPr marL="742950" indent="-285750" eaLnBrk="0" hangingPunct="0">
              <a:defRPr sz="4400">
                <a:solidFill>
                  <a:schemeClr val="hlink"/>
                </a:solidFill>
                <a:latin typeface="Tahoma" pitchFamily="34" charset="0"/>
              </a:defRPr>
            </a:lvl2pPr>
            <a:lvl3pPr marL="1143000" indent="-228600" eaLnBrk="0" hangingPunct="0">
              <a:defRPr sz="4400">
                <a:solidFill>
                  <a:schemeClr val="hlink"/>
                </a:solidFill>
                <a:latin typeface="Tahoma" pitchFamily="34" charset="0"/>
              </a:defRPr>
            </a:lvl3pPr>
            <a:lvl4pPr marL="1600200" indent="-228600" eaLnBrk="0" hangingPunct="0">
              <a:defRPr sz="4400">
                <a:solidFill>
                  <a:schemeClr val="hlink"/>
                </a:solidFill>
                <a:latin typeface="Tahoma" pitchFamily="34" charset="0"/>
              </a:defRPr>
            </a:lvl4pPr>
            <a:lvl5pPr marL="2057400" indent="-228600" eaLnBrk="0" hangingPunct="0">
              <a:defRPr sz="4400">
                <a:solidFill>
                  <a:schemeClr val="hlink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40000"/>
              </a:spcBef>
              <a:spcAft>
                <a:spcPct val="20000"/>
              </a:spcAft>
              <a:defRPr sz="4400">
                <a:solidFill>
                  <a:schemeClr val="hlink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40000"/>
              </a:spcBef>
              <a:spcAft>
                <a:spcPct val="20000"/>
              </a:spcAft>
              <a:defRPr sz="4400">
                <a:solidFill>
                  <a:schemeClr val="hlink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40000"/>
              </a:spcBef>
              <a:spcAft>
                <a:spcPct val="20000"/>
              </a:spcAft>
              <a:defRPr sz="4400">
                <a:solidFill>
                  <a:schemeClr val="hlink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40000"/>
              </a:spcBef>
              <a:spcAft>
                <a:spcPct val="20000"/>
              </a:spcAft>
              <a:defRPr sz="4400">
                <a:solidFill>
                  <a:schemeClr val="hlink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smtClean="0">
                <a:latin typeface="Arial" charset="0"/>
              </a:rPr>
              <a:t>www.minatom.ru</a:t>
            </a:r>
            <a:endParaRPr lang="ru-RU" sz="1400" b="1" smtClean="0">
              <a:latin typeface="Arial" charset="0"/>
            </a:endParaRP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027187" y="6448426"/>
            <a:ext cx="878813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spcAft>
                <a:spcPct val="0"/>
              </a:spcAft>
              <a:defRPr sz="2200" b="1">
                <a:latin typeface="Arial" charset="0"/>
              </a:defRPr>
            </a:lvl1pPr>
          </a:lstStyle>
          <a:p>
            <a:pPr>
              <a:defRPr/>
            </a:pPr>
            <a:fld id="{19BCDAB8-F116-4E29-BCD5-97A8B043BBB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7340" y="1557338"/>
            <a:ext cx="8891323" cy="452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14341" name="Oval 5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7193890" y="1022350"/>
            <a:ext cx="311282" cy="287338"/>
          </a:xfrm>
          <a:prstGeom prst="ellipse">
            <a:avLst/>
          </a:prstGeom>
          <a:solidFill>
            <a:srgbClr val="C1DCF1"/>
          </a:solidFill>
          <a:ln w="19050" algn="ctr">
            <a:solidFill>
              <a:schemeClr val="hlink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ru-RU" sz="1800" b="1">
                <a:latin typeface="Arial" charset="0"/>
              </a:rPr>
              <a:t>1</a:t>
            </a:r>
          </a:p>
        </p:txBody>
      </p:sp>
      <p:sp>
        <p:nvSpPr>
          <p:cNvPr id="14342" name="Oval 6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613519" y="1022350"/>
            <a:ext cx="311282" cy="287338"/>
          </a:xfrm>
          <a:prstGeom prst="ellipse">
            <a:avLst/>
          </a:prstGeom>
          <a:solidFill>
            <a:srgbClr val="C1DCF1"/>
          </a:solidFill>
          <a:ln w="19050">
            <a:solidFill>
              <a:schemeClr val="hlink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ru-RU" sz="1800" b="1">
                <a:latin typeface="Arial" charset="0"/>
              </a:rPr>
              <a:t>2</a:t>
            </a:r>
          </a:p>
        </p:txBody>
      </p:sp>
      <p:sp>
        <p:nvSpPr>
          <p:cNvPr id="14343" name="Oval 7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8034867" y="1022350"/>
            <a:ext cx="311283" cy="287338"/>
          </a:xfrm>
          <a:prstGeom prst="ellipse">
            <a:avLst/>
          </a:prstGeom>
          <a:solidFill>
            <a:srgbClr val="C1DCF1"/>
          </a:solidFill>
          <a:ln w="19050">
            <a:solidFill>
              <a:schemeClr val="hlink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ru-RU" sz="1800" b="1">
                <a:latin typeface="Arial" charset="0"/>
              </a:rPr>
              <a:t>3</a:t>
            </a:r>
          </a:p>
        </p:txBody>
      </p:sp>
      <p:sp>
        <p:nvSpPr>
          <p:cNvPr id="14344" name="Oval 8"/>
          <p:cNvSpPr>
            <a:spLocks noChangeArrowheads="1"/>
          </p:cNvSpPr>
          <p:nvPr/>
        </p:nvSpPr>
        <p:spPr bwMode="auto">
          <a:xfrm>
            <a:off x="8456217" y="1022350"/>
            <a:ext cx="311282" cy="287338"/>
          </a:xfrm>
          <a:prstGeom prst="ellipse">
            <a:avLst/>
          </a:prstGeom>
          <a:solidFill>
            <a:schemeClr val="hlink"/>
          </a:solidFill>
          <a:ln w="19050" algn="ctr">
            <a:solidFill>
              <a:schemeClr val="hlink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sz="1800" b="1">
                <a:solidFill>
                  <a:schemeClr val="bg1"/>
                </a:solidFill>
                <a:latin typeface="Arial" charset="0"/>
              </a:rPr>
              <a:t>4</a:t>
            </a:r>
            <a:endParaRPr lang="ru-RU" sz="1800" b="1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4345" name="Oval 9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8877565" y="1022350"/>
            <a:ext cx="311283" cy="287338"/>
          </a:xfrm>
          <a:prstGeom prst="ellipse">
            <a:avLst/>
          </a:prstGeom>
          <a:solidFill>
            <a:srgbClr val="C1DCF1"/>
          </a:solidFill>
          <a:ln w="19050">
            <a:solidFill>
              <a:schemeClr val="hlink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sz="1800" b="1">
                <a:latin typeface="Arial" charset="0"/>
              </a:rPr>
              <a:t>5</a:t>
            </a:r>
            <a:endParaRPr lang="ru-RU" sz="1800" b="1">
              <a:latin typeface="Arial" charset="0"/>
            </a:endParaRPr>
          </a:p>
        </p:txBody>
      </p:sp>
      <p:sp>
        <p:nvSpPr>
          <p:cNvPr id="14346" name="Oval 10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9298915" y="1022350"/>
            <a:ext cx="311282" cy="287338"/>
          </a:xfrm>
          <a:prstGeom prst="ellipse">
            <a:avLst/>
          </a:prstGeom>
          <a:solidFill>
            <a:srgbClr val="C1DCF1"/>
          </a:solidFill>
          <a:ln w="19050">
            <a:solidFill>
              <a:schemeClr val="hlink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sz="1800" b="1">
                <a:latin typeface="Arial" charset="0"/>
              </a:rPr>
              <a:t>6</a:t>
            </a:r>
            <a:endParaRPr lang="ru-RU" sz="1800" b="1">
              <a:latin typeface="Arial" charset="0"/>
            </a:endParaRPr>
          </a:p>
        </p:txBody>
      </p:sp>
      <p:sp>
        <p:nvSpPr>
          <p:cNvPr id="14347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507340" y="77789"/>
            <a:ext cx="8891323" cy="903287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hlink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3065" r:id="rId1"/>
    <p:sldLayoutId id="2147493002" r:id="rId2"/>
    <p:sldLayoutId id="2147493003" r:id="rId3"/>
    <p:sldLayoutId id="2147493004" r:id="rId4"/>
    <p:sldLayoutId id="2147493005" r:id="rId5"/>
    <p:sldLayoutId id="2147493006" r:id="rId6"/>
    <p:sldLayoutId id="2147493007" r:id="rId7"/>
    <p:sldLayoutId id="2147493008" r:id="rId8"/>
    <p:sldLayoutId id="2147493009" r:id="rId9"/>
    <p:sldLayoutId id="2147493010" r:id="rId10"/>
    <p:sldLayoutId id="2147493011" r:id="rId11"/>
  </p:sldLayoutIdLst>
  <p:transition/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9pPr>
    </p:titleStyle>
    <p:bodyStyle>
      <a:lvl1pPr marL="358775" indent="-358775" algn="l" rtl="0" eaLnBrk="0" fontAlgn="base" hangingPunct="0">
        <a:spcBef>
          <a:spcPct val="40000"/>
        </a:spcBef>
        <a:spcAft>
          <a:spcPct val="20000"/>
        </a:spcAft>
        <a:buBlip>
          <a:blip r:embed="rId16"/>
        </a:buBlip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622300" indent="-261938" algn="l" rtl="0" eaLnBrk="0" fontAlgn="base" hangingPunct="0">
        <a:spcBef>
          <a:spcPct val="0"/>
        </a:spcBef>
        <a:spcAft>
          <a:spcPct val="20000"/>
        </a:spcAft>
        <a:buBlip>
          <a:blip r:embed="rId17"/>
        </a:buBlip>
        <a:defRPr sz="2400">
          <a:solidFill>
            <a:schemeClr val="tx1"/>
          </a:solidFill>
          <a:latin typeface="+mn-lt"/>
        </a:defRPr>
      </a:lvl2pPr>
      <a:lvl3pPr marL="892175" indent="-268288" algn="l" rtl="0" eaLnBrk="0" fontAlgn="base" hangingPunct="0">
        <a:spcBef>
          <a:spcPct val="0"/>
        </a:spcBef>
        <a:spcAft>
          <a:spcPct val="30000"/>
        </a:spcAft>
        <a:buBlip>
          <a:blip r:embed="rId17"/>
        </a:buBlip>
        <a:defRPr sz="2200">
          <a:solidFill>
            <a:schemeClr val="tx1"/>
          </a:solidFill>
          <a:latin typeface="+mn-lt"/>
        </a:defRPr>
      </a:lvl3pPr>
      <a:lvl4pPr marL="1665288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7327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304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876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448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9020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>
            <a:hlinkClick r:id="rId14"/>
          </p:cNvPr>
          <p:cNvSpPr txBox="1">
            <a:spLocks noChangeArrowheads="1"/>
          </p:cNvSpPr>
          <p:nvPr/>
        </p:nvSpPr>
        <p:spPr bwMode="auto">
          <a:xfrm>
            <a:off x="507340" y="6529389"/>
            <a:ext cx="1437638" cy="215444"/>
          </a:xfrm>
          <a:prstGeom prst="rect">
            <a:avLst/>
          </a:prstGeom>
          <a:solidFill>
            <a:srgbClr val="FFFFFF">
              <a:alpha val="117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4400">
                <a:solidFill>
                  <a:schemeClr val="hlink"/>
                </a:solidFill>
                <a:latin typeface="Tahoma" pitchFamily="34" charset="0"/>
              </a:defRPr>
            </a:lvl1pPr>
            <a:lvl2pPr marL="742950" indent="-285750" eaLnBrk="0" hangingPunct="0">
              <a:defRPr sz="4400">
                <a:solidFill>
                  <a:schemeClr val="hlink"/>
                </a:solidFill>
                <a:latin typeface="Tahoma" pitchFamily="34" charset="0"/>
              </a:defRPr>
            </a:lvl2pPr>
            <a:lvl3pPr marL="1143000" indent="-228600" eaLnBrk="0" hangingPunct="0">
              <a:defRPr sz="4400">
                <a:solidFill>
                  <a:schemeClr val="hlink"/>
                </a:solidFill>
                <a:latin typeface="Tahoma" pitchFamily="34" charset="0"/>
              </a:defRPr>
            </a:lvl3pPr>
            <a:lvl4pPr marL="1600200" indent="-228600" eaLnBrk="0" hangingPunct="0">
              <a:defRPr sz="4400">
                <a:solidFill>
                  <a:schemeClr val="hlink"/>
                </a:solidFill>
                <a:latin typeface="Tahoma" pitchFamily="34" charset="0"/>
              </a:defRPr>
            </a:lvl4pPr>
            <a:lvl5pPr marL="2057400" indent="-228600" eaLnBrk="0" hangingPunct="0">
              <a:defRPr sz="4400">
                <a:solidFill>
                  <a:schemeClr val="hlink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40000"/>
              </a:spcBef>
              <a:spcAft>
                <a:spcPct val="20000"/>
              </a:spcAft>
              <a:defRPr sz="4400">
                <a:solidFill>
                  <a:schemeClr val="hlink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40000"/>
              </a:spcBef>
              <a:spcAft>
                <a:spcPct val="20000"/>
              </a:spcAft>
              <a:defRPr sz="4400">
                <a:solidFill>
                  <a:schemeClr val="hlink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40000"/>
              </a:spcBef>
              <a:spcAft>
                <a:spcPct val="20000"/>
              </a:spcAft>
              <a:defRPr sz="4400">
                <a:solidFill>
                  <a:schemeClr val="hlink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40000"/>
              </a:spcBef>
              <a:spcAft>
                <a:spcPct val="20000"/>
              </a:spcAft>
              <a:defRPr sz="4400">
                <a:solidFill>
                  <a:schemeClr val="hlink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smtClean="0">
                <a:latin typeface="Arial" charset="0"/>
              </a:rPr>
              <a:t>www.minatom.ru</a:t>
            </a:r>
            <a:endParaRPr lang="ru-RU" sz="1400" b="1" smtClean="0">
              <a:latin typeface="Arial" charset="0"/>
            </a:endParaRP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027187" y="6448426"/>
            <a:ext cx="878813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spcAft>
                <a:spcPct val="0"/>
              </a:spcAft>
              <a:defRPr sz="2200" b="1">
                <a:latin typeface="Arial" charset="0"/>
              </a:defRPr>
            </a:lvl1pPr>
          </a:lstStyle>
          <a:p>
            <a:pPr>
              <a:defRPr/>
            </a:pPr>
            <a:fld id="{C802D0D3-5A13-43CE-BF46-F3464223003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7340" y="1557338"/>
            <a:ext cx="8891323" cy="452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15365" name="Oval 5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7193890" y="1022350"/>
            <a:ext cx="311282" cy="287338"/>
          </a:xfrm>
          <a:prstGeom prst="ellipse">
            <a:avLst/>
          </a:prstGeom>
          <a:solidFill>
            <a:srgbClr val="C1DCF1"/>
          </a:solidFill>
          <a:ln w="19050" algn="ctr">
            <a:solidFill>
              <a:schemeClr val="hlink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ru-RU" sz="1800" b="1">
                <a:latin typeface="Arial" charset="0"/>
              </a:rPr>
              <a:t>1</a:t>
            </a:r>
          </a:p>
        </p:txBody>
      </p:sp>
      <p:sp>
        <p:nvSpPr>
          <p:cNvPr id="15366" name="Oval 6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613519" y="1022350"/>
            <a:ext cx="311282" cy="287338"/>
          </a:xfrm>
          <a:prstGeom prst="ellipse">
            <a:avLst/>
          </a:prstGeom>
          <a:solidFill>
            <a:srgbClr val="C1DCF1"/>
          </a:solidFill>
          <a:ln w="19050">
            <a:solidFill>
              <a:schemeClr val="hlink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ru-RU" sz="1800" b="1">
                <a:latin typeface="Arial" charset="0"/>
              </a:rPr>
              <a:t>2</a:t>
            </a:r>
          </a:p>
        </p:txBody>
      </p:sp>
      <p:sp>
        <p:nvSpPr>
          <p:cNvPr id="15367" name="Oval 7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8034867" y="1022350"/>
            <a:ext cx="311283" cy="287338"/>
          </a:xfrm>
          <a:prstGeom prst="ellipse">
            <a:avLst/>
          </a:prstGeom>
          <a:solidFill>
            <a:srgbClr val="C1DCF1"/>
          </a:solidFill>
          <a:ln w="19050">
            <a:solidFill>
              <a:schemeClr val="hlink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ru-RU" sz="1800" b="1">
                <a:latin typeface="Arial" charset="0"/>
              </a:rPr>
              <a:t>3</a:t>
            </a:r>
          </a:p>
        </p:txBody>
      </p:sp>
      <p:sp>
        <p:nvSpPr>
          <p:cNvPr id="15368" name="Oval 8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8456217" y="1022350"/>
            <a:ext cx="311282" cy="287338"/>
          </a:xfrm>
          <a:prstGeom prst="ellipse">
            <a:avLst/>
          </a:prstGeom>
          <a:solidFill>
            <a:srgbClr val="C1DCF1"/>
          </a:solidFill>
          <a:ln w="19050">
            <a:solidFill>
              <a:schemeClr val="hlink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sz="1800" b="1">
                <a:latin typeface="Arial" charset="0"/>
              </a:rPr>
              <a:t>4</a:t>
            </a:r>
            <a:endParaRPr lang="ru-RU" sz="1800" b="1">
              <a:latin typeface="Arial" charset="0"/>
            </a:endParaRPr>
          </a:p>
        </p:txBody>
      </p:sp>
      <p:sp>
        <p:nvSpPr>
          <p:cNvPr id="15369" name="Oval 9"/>
          <p:cNvSpPr>
            <a:spLocks noChangeArrowheads="1"/>
          </p:cNvSpPr>
          <p:nvPr/>
        </p:nvSpPr>
        <p:spPr bwMode="auto">
          <a:xfrm>
            <a:off x="8877565" y="1022350"/>
            <a:ext cx="311283" cy="287338"/>
          </a:xfrm>
          <a:prstGeom prst="ellipse">
            <a:avLst/>
          </a:prstGeom>
          <a:solidFill>
            <a:schemeClr val="hlink"/>
          </a:solidFill>
          <a:ln w="19050" algn="ctr">
            <a:solidFill>
              <a:schemeClr val="hlink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sz="1800" b="1">
                <a:solidFill>
                  <a:schemeClr val="bg1"/>
                </a:solidFill>
                <a:latin typeface="Arial" charset="0"/>
              </a:rPr>
              <a:t>5</a:t>
            </a:r>
            <a:endParaRPr lang="ru-RU" sz="1800" b="1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5370" name="Oval 10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9298915" y="1022350"/>
            <a:ext cx="311282" cy="287338"/>
          </a:xfrm>
          <a:prstGeom prst="ellipse">
            <a:avLst/>
          </a:prstGeom>
          <a:solidFill>
            <a:srgbClr val="C1DCF1"/>
          </a:solidFill>
          <a:ln w="19050">
            <a:solidFill>
              <a:schemeClr val="hlink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sz="1800" b="1">
                <a:latin typeface="Arial" charset="0"/>
              </a:rPr>
              <a:t>6</a:t>
            </a:r>
            <a:endParaRPr lang="ru-RU" sz="1800" b="1">
              <a:latin typeface="Arial" charset="0"/>
            </a:endParaRPr>
          </a:p>
        </p:txBody>
      </p:sp>
      <p:sp>
        <p:nvSpPr>
          <p:cNvPr id="15371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507340" y="77789"/>
            <a:ext cx="8891323" cy="903287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hlink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3066" r:id="rId1"/>
    <p:sldLayoutId id="2147493012" r:id="rId2"/>
    <p:sldLayoutId id="2147493013" r:id="rId3"/>
    <p:sldLayoutId id="2147493014" r:id="rId4"/>
    <p:sldLayoutId id="2147493015" r:id="rId5"/>
    <p:sldLayoutId id="2147493016" r:id="rId6"/>
    <p:sldLayoutId id="2147493017" r:id="rId7"/>
    <p:sldLayoutId id="2147493018" r:id="rId8"/>
    <p:sldLayoutId id="2147493019" r:id="rId9"/>
    <p:sldLayoutId id="2147493020" r:id="rId10"/>
    <p:sldLayoutId id="2147493021" r:id="rId11"/>
  </p:sldLayoutIdLst>
  <p:transition/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9pPr>
    </p:titleStyle>
    <p:bodyStyle>
      <a:lvl1pPr marL="358775" indent="-358775" algn="l" rtl="0" eaLnBrk="0" fontAlgn="base" hangingPunct="0">
        <a:spcBef>
          <a:spcPct val="40000"/>
        </a:spcBef>
        <a:spcAft>
          <a:spcPct val="20000"/>
        </a:spcAft>
        <a:buBlip>
          <a:blip r:embed="rId16"/>
        </a:buBlip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622300" indent="-261938" algn="l" rtl="0" eaLnBrk="0" fontAlgn="base" hangingPunct="0">
        <a:spcBef>
          <a:spcPct val="0"/>
        </a:spcBef>
        <a:spcAft>
          <a:spcPct val="20000"/>
        </a:spcAft>
        <a:buBlip>
          <a:blip r:embed="rId17"/>
        </a:buBlip>
        <a:defRPr sz="2400">
          <a:solidFill>
            <a:schemeClr val="tx1"/>
          </a:solidFill>
          <a:latin typeface="+mn-lt"/>
        </a:defRPr>
      </a:lvl2pPr>
      <a:lvl3pPr marL="892175" indent="-268288" algn="l" rtl="0" eaLnBrk="0" fontAlgn="base" hangingPunct="0">
        <a:spcBef>
          <a:spcPct val="0"/>
        </a:spcBef>
        <a:spcAft>
          <a:spcPct val="30000"/>
        </a:spcAft>
        <a:buBlip>
          <a:blip r:embed="rId17"/>
        </a:buBlip>
        <a:defRPr sz="2200">
          <a:solidFill>
            <a:schemeClr val="tx1"/>
          </a:solidFill>
          <a:latin typeface="+mn-lt"/>
        </a:defRPr>
      </a:lvl3pPr>
      <a:lvl4pPr marL="1665288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7327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304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876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448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9020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>
            <a:hlinkClick r:id="rId14"/>
          </p:cNvPr>
          <p:cNvSpPr txBox="1">
            <a:spLocks noChangeArrowheads="1"/>
          </p:cNvSpPr>
          <p:nvPr/>
        </p:nvSpPr>
        <p:spPr bwMode="auto">
          <a:xfrm>
            <a:off x="507340" y="6529389"/>
            <a:ext cx="1437638" cy="215444"/>
          </a:xfrm>
          <a:prstGeom prst="rect">
            <a:avLst/>
          </a:prstGeom>
          <a:solidFill>
            <a:srgbClr val="FFFFFF">
              <a:alpha val="117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4400">
                <a:solidFill>
                  <a:schemeClr val="hlink"/>
                </a:solidFill>
                <a:latin typeface="Tahoma" pitchFamily="34" charset="0"/>
              </a:defRPr>
            </a:lvl1pPr>
            <a:lvl2pPr marL="742950" indent="-285750" eaLnBrk="0" hangingPunct="0">
              <a:defRPr sz="4400">
                <a:solidFill>
                  <a:schemeClr val="hlink"/>
                </a:solidFill>
                <a:latin typeface="Tahoma" pitchFamily="34" charset="0"/>
              </a:defRPr>
            </a:lvl2pPr>
            <a:lvl3pPr marL="1143000" indent="-228600" eaLnBrk="0" hangingPunct="0">
              <a:defRPr sz="4400">
                <a:solidFill>
                  <a:schemeClr val="hlink"/>
                </a:solidFill>
                <a:latin typeface="Tahoma" pitchFamily="34" charset="0"/>
              </a:defRPr>
            </a:lvl3pPr>
            <a:lvl4pPr marL="1600200" indent="-228600" eaLnBrk="0" hangingPunct="0">
              <a:defRPr sz="4400">
                <a:solidFill>
                  <a:schemeClr val="hlink"/>
                </a:solidFill>
                <a:latin typeface="Tahoma" pitchFamily="34" charset="0"/>
              </a:defRPr>
            </a:lvl4pPr>
            <a:lvl5pPr marL="2057400" indent="-228600" eaLnBrk="0" hangingPunct="0">
              <a:defRPr sz="4400">
                <a:solidFill>
                  <a:schemeClr val="hlink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40000"/>
              </a:spcBef>
              <a:spcAft>
                <a:spcPct val="20000"/>
              </a:spcAft>
              <a:defRPr sz="4400">
                <a:solidFill>
                  <a:schemeClr val="hlink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40000"/>
              </a:spcBef>
              <a:spcAft>
                <a:spcPct val="20000"/>
              </a:spcAft>
              <a:defRPr sz="4400">
                <a:solidFill>
                  <a:schemeClr val="hlink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40000"/>
              </a:spcBef>
              <a:spcAft>
                <a:spcPct val="20000"/>
              </a:spcAft>
              <a:defRPr sz="4400">
                <a:solidFill>
                  <a:schemeClr val="hlink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40000"/>
              </a:spcBef>
              <a:spcAft>
                <a:spcPct val="20000"/>
              </a:spcAft>
              <a:defRPr sz="4400">
                <a:solidFill>
                  <a:schemeClr val="hlink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smtClean="0">
                <a:latin typeface="Arial" charset="0"/>
              </a:rPr>
              <a:t>www.minatom.ru</a:t>
            </a:r>
            <a:endParaRPr lang="ru-RU" sz="1400" b="1" smtClean="0">
              <a:latin typeface="Arial" charset="0"/>
            </a:endParaRP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027187" y="6448426"/>
            <a:ext cx="878813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spcAft>
                <a:spcPct val="0"/>
              </a:spcAft>
              <a:defRPr sz="2200" b="1">
                <a:latin typeface="Arial" charset="0"/>
              </a:defRPr>
            </a:lvl1pPr>
          </a:lstStyle>
          <a:p>
            <a:pPr>
              <a:defRPr/>
            </a:pPr>
            <a:fld id="{281FF2D6-DC3F-4259-9F93-4883FA6BC71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7340" y="1557338"/>
            <a:ext cx="8891323" cy="452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16389" name="Oval 5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7193890" y="1022350"/>
            <a:ext cx="311282" cy="287338"/>
          </a:xfrm>
          <a:prstGeom prst="ellipse">
            <a:avLst/>
          </a:prstGeom>
          <a:solidFill>
            <a:srgbClr val="C1DCF1"/>
          </a:solidFill>
          <a:ln w="19050" algn="ctr">
            <a:solidFill>
              <a:schemeClr val="hlink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ru-RU" sz="1800" b="1">
                <a:latin typeface="Arial" charset="0"/>
              </a:rPr>
              <a:t>1</a:t>
            </a:r>
          </a:p>
        </p:txBody>
      </p:sp>
      <p:sp>
        <p:nvSpPr>
          <p:cNvPr id="16390" name="Oval 6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613519" y="1022350"/>
            <a:ext cx="311282" cy="287338"/>
          </a:xfrm>
          <a:prstGeom prst="ellipse">
            <a:avLst/>
          </a:prstGeom>
          <a:solidFill>
            <a:srgbClr val="C1DCF1"/>
          </a:solidFill>
          <a:ln w="19050">
            <a:solidFill>
              <a:schemeClr val="hlink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ru-RU" sz="1800" b="1">
                <a:latin typeface="Arial" charset="0"/>
              </a:rPr>
              <a:t>2</a:t>
            </a:r>
          </a:p>
        </p:txBody>
      </p:sp>
      <p:sp>
        <p:nvSpPr>
          <p:cNvPr id="16391" name="Oval 7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8034867" y="1022350"/>
            <a:ext cx="311283" cy="287338"/>
          </a:xfrm>
          <a:prstGeom prst="ellipse">
            <a:avLst/>
          </a:prstGeom>
          <a:solidFill>
            <a:srgbClr val="C1DCF1"/>
          </a:solidFill>
          <a:ln w="19050">
            <a:solidFill>
              <a:schemeClr val="hlink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ru-RU" sz="1800" b="1">
                <a:latin typeface="Arial" charset="0"/>
              </a:rPr>
              <a:t>3</a:t>
            </a:r>
          </a:p>
        </p:txBody>
      </p:sp>
      <p:sp>
        <p:nvSpPr>
          <p:cNvPr id="16392" name="Oval 8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8456217" y="1022350"/>
            <a:ext cx="311282" cy="287338"/>
          </a:xfrm>
          <a:prstGeom prst="ellipse">
            <a:avLst/>
          </a:prstGeom>
          <a:solidFill>
            <a:srgbClr val="C1DCF1"/>
          </a:solidFill>
          <a:ln w="19050">
            <a:solidFill>
              <a:schemeClr val="hlink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sz="1800" b="1">
                <a:latin typeface="Arial" charset="0"/>
              </a:rPr>
              <a:t>4</a:t>
            </a:r>
            <a:endParaRPr lang="ru-RU" sz="1800" b="1">
              <a:latin typeface="Arial" charset="0"/>
            </a:endParaRPr>
          </a:p>
        </p:txBody>
      </p:sp>
      <p:sp>
        <p:nvSpPr>
          <p:cNvPr id="16393" name="Oval 9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8877565" y="1022350"/>
            <a:ext cx="311283" cy="287338"/>
          </a:xfrm>
          <a:prstGeom prst="ellipse">
            <a:avLst/>
          </a:prstGeom>
          <a:solidFill>
            <a:srgbClr val="C1DCF1"/>
          </a:solidFill>
          <a:ln w="19050">
            <a:solidFill>
              <a:schemeClr val="hlink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sz="1800" b="1">
                <a:latin typeface="Arial" charset="0"/>
              </a:rPr>
              <a:t>5</a:t>
            </a:r>
            <a:endParaRPr lang="ru-RU" sz="1800" b="1">
              <a:latin typeface="Arial" charset="0"/>
            </a:endParaRPr>
          </a:p>
        </p:txBody>
      </p:sp>
      <p:sp>
        <p:nvSpPr>
          <p:cNvPr id="16394" name="Oval 10"/>
          <p:cNvSpPr>
            <a:spLocks noChangeArrowheads="1"/>
          </p:cNvSpPr>
          <p:nvPr/>
        </p:nvSpPr>
        <p:spPr bwMode="auto">
          <a:xfrm>
            <a:off x="9298915" y="1022350"/>
            <a:ext cx="311282" cy="287338"/>
          </a:xfrm>
          <a:prstGeom prst="ellipse">
            <a:avLst/>
          </a:prstGeom>
          <a:solidFill>
            <a:schemeClr val="hlink"/>
          </a:solidFill>
          <a:ln w="19050" algn="ctr">
            <a:solidFill>
              <a:schemeClr val="hlink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sz="1800" b="1">
                <a:solidFill>
                  <a:schemeClr val="bg1"/>
                </a:solidFill>
                <a:latin typeface="Arial" charset="0"/>
              </a:rPr>
              <a:t>6</a:t>
            </a:r>
            <a:endParaRPr lang="ru-RU" sz="1800" b="1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6395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507340" y="77789"/>
            <a:ext cx="8891323" cy="903287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hlink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3067" r:id="rId1"/>
    <p:sldLayoutId id="2147493022" r:id="rId2"/>
    <p:sldLayoutId id="2147493023" r:id="rId3"/>
    <p:sldLayoutId id="2147493024" r:id="rId4"/>
    <p:sldLayoutId id="2147493025" r:id="rId5"/>
    <p:sldLayoutId id="2147493026" r:id="rId6"/>
    <p:sldLayoutId id="2147493027" r:id="rId7"/>
    <p:sldLayoutId id="2147493028" r:id="rId8"/>
    <p:sldLayoutId id="2147493029" r:id="rId9"/>
    <p:sldLayoutId id="2147493030" r:id="rId10"/>
    <p:sldLayoutId id="2147493031" r:id="rId11"/>
  </p:sldLayoutIdLst>
  <p:transition/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9pPr>
    </p:titleStyle>
    <p:bodyStyle>
      <a:lvl1pPr marL="358775" indent="-358775" algn="l" rtl="0" eaLnBrk="0" fontAlgn="base" hangingPunct="0">
        <a:spcBef>
          <a:spcPct val="40000"/>
        </a:spcBef>
        <a:spcAft>
          <a:spcPct val="20000"/>
        </a:spcAft>
        <a:buBlip>
          <a:blip r:embed="rId16"/>
        </a:buBlip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622300" indent="-261938" algn="l" rtl="0" eaLnBrk="0" fontAlgn="base" hangingPunct="0">
        <a:spcBef>
          <a:spcPct val="0"/>
        </a:spcBef>
        <a:spcAft>
          <a:spcPct val="20000"/>
        </a:spcAft>
        <a:buBlip>
          <a:blip r:embed="rId17"/>
        </a:buBlip>
        <a:defRPr sz="2400">
          <a:solidFill>
            <a:schemeClr val="tx1"/>
          </a:solidFill>
          <a:latin typeface="+mn-lt"/>
        </a:defRPr>
      </a:lvl2pPr>
      <a:lvl3pPr marL="892175" indent="-268288" algn="l" rtl="0" eaLnBrk="0" fontAlgn="base" hangingPunct="0">
        <a:spcBef>
          <a:spcPct val="0"/>
        </a:spcBef>
        <a:spcAft>
          <a:spcPct val="30000"/>
        </a:spcAft>
        <a:buBlip>
          <a:blip r:embed="rId17"/>
        </a:buBlip>
        <a:defRPr sz="2200">
          <a:solidFill>
            <a:schemeClr val="tx1"/>
          </a:solidFill>
          <a:latin typeface="+mn-lt"/>
        </a:defRPr>
      </a:lvl3pPr>
      <a:lvl4pPr marL="1665288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7327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304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876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448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9020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7340" y="1557338"/>
            <a:ext cx="8891323" cy="452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027187" y="6448426"/>
            <a:ext cx="878813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spcAft>
                <a:spcPct val="0"/>
              </a:spcAft>
              <a:defRPr sz="2200" b="1">
                <a:latin typeface="Arial" charset="0"/>
              </a:defRPr>
            </a:lvl1pPr>
          </a:lstStyle>
          <a:p>
            <a:pPr>
              <a:defRPr/>
            </a:pPr>
            <a:fld id="{A5FE5E5A-8C68-4E8C-AAC6-E4536852B96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7412" name="Text Box 4">
            <a:hlinkClick r:id="rId14"/>
          </p:cNvPr>
          <p:cNvSpPr txBox="1">
            <a:spLocks noChangeArrowheads="1"/>
          </p:cNvSpPr>
          <p:nvPr/>
        </p:nvSpPr>
        <p:spPr bwMode="auto">
          <a:xfrm>
            <a:off x="507340" y="6529389"/>
            <a:ext cx="1437638" cy="215444"/>
          </a:xfrm>
          <a:prstGeom prst="rect">
            <a:avLst/>
          </a:prstGeom>
          <a:solidFill>
            <a:srgbClr val="FFFFFF">
              <a:alpha val="117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4400">
                <a:solidFill>
                  <a:schemeClr val="hlink"/>
                </a:solidFill>
                <a:latin typeface="Tahoma" pitchFamily="34" charset="0"/>
              </a:defRPr>
            </a:lvl1pPr>
            <a:lvl2pPr marL="742950" indent="-285750" eaLnBrk="0" hangingPunct="0">
              <a:defRPr sz="4400">
                <a:solidFill>
                  <a:schemeClr val="hlink"/>
                </a:solidFill>
                <a:latin typeface="Tahoma" pitchFamily="34" charset="0"/>
              </a:defRPr>
            </a:lvl2pPr>
            <a:lvl3pPr marL="1143000" indent="-228600" eaLnBrk="0" hangingPunct="0">
              <a:defRPr sz="4400">
                <a:solidFill>
                  <a:schemeClr val="hlink"/>
                </a:solidFill>
                <a:latin typeface="Tahoma" pitchFamily="34" charset="0"/>
              </a:defRPr>
            </a:lvl3pPr>
            <a:lvl4pPr marL="1600200" indent="-228600" eaLnBrk="0" hangingPunct="0">
              <a:defRPr sz="4400">
                <a:solidFill>
                  <a:schemeClr val="hlink"/>
                </a:solidFill>
                <a:latin typeface="Tahoma" pitchFamily="34" charset="0"/>
              </a:defRPr>
            </a:lvl4pPr>
            <a:lvl5pPr marL="2057400" indent="-228600" eaLnBrk="0" hangingPunct="0">
              <a:defRPr sz="4400">
                <a:solidFill>
                  <a:schemeClr val="hlink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40000"/>
              </a:spcBef>
              <a:spcAft>
                <a:spcPct val="20000"/>
              </a:spcAft>
              <a:defRPr sz="4400">
                <a:solidFill>
                  <a:schemeClr val="hlink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40000"/>
              </a:spcBef>
              <a:spcAft>
                <a:spcPct val="20000"/>
              </a:spcAft>
              <a:defRPr sz="4400">
                <a:solidFill>
                  <a:schemeClr val="hlink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40000"/>
              </a:spcBef>
              <a:spcAft>
                <a:spcPct val="20000"/>
              </a:spcAft>
              <a:defRPr sz="4400">
                <a:solidFill>
                  <a:schemeClr val="hlink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40000"/>
              </a:spcBef>
              <a:spcAft>
                <a:spcPct val="20000"/>
              </a:spcAft>
              <a:defRPr sz="4400">
                <a:solidFill>
                  <a:schemeClr val="hlink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smtClean="0">
                <a:latin typeface="Arial" charset="0"/>
              </a:rPr>
              <a:t>www.minatom.ru</a:t>
            </a:r>
            <a:endParaRPr lang="ru-RU" sz="1400" b="1" smtClean="0">
              <a:latin typeface="Arial" charset="0"/>
            </a:endParaRPr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507340" y="77789"/>
            <a:ext cx="8891323" cy="903287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hlink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3068" r:id="rId1"/>
    <p:sldLayoutId id="2147493032" r:id="rId2"/>
    <p:sldLayoutId id="2147493033" r:id="rId3"/>
    <p:sldLayoutId id="2147493034" r:id="rId4"/>
    <p:sldLayoutId id="2147493035" r:id="rId5"/>
    <p:sldLayoutId id="2147493036" r:id="rId6"/>
    <p:sldLayoutId id="2147493037" r:id="rId7"/>
    <p:sldLayoutId id="2147493038" r:id="rId8"/>
    <p:sldLayoutId id="2147493039" r:id="rId9"/>
    <p:sldLayoutId id="2147493040" r:id="rId10"/>
    <p:sldLayoutId id="2147493041" r:id="rId11"/>
  </p:sldLayoutIdLst>
  <p:transition/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9pPr>
    </p:titleStyle>
    <p:bodyStyle>
      <a:lvl1pPr marL="358775" indent="-358775" algn="l" rtl="0" eaLnBrk="0" fontAlgn="base" hangingPunct="0">
        <a:spcBef>
          <a:spcPct val="40000"/>
        </a:spcBef>
        <a:spcAft>
          <a:spcPct val="20000"/>
        </a:spcAft>
        <a:buBlip>
          <a:blip r:embed="rId15"/>
        </a:buBlip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622300" indent="-261938" algn="l" rtl="0" eaLnBrk="0" fontAlgn="base" hangingPunct="0">
        <a:spcBef>
          <a:spcPct val="0"/>
        </a:spcBef>
        <a:spcAft>
          <a:spcPct val="20000"/>
        </a:spcAft>
        <a:buBlip>
          <a:blip r:embed="rId16"/>
        </a:buBlip>
        <a:defRPr sz="2400">
          <a:solidFill>
            <a:schemeClr val="tx1"/>
          </a:solidFill>
          <a:latin typeface="+mn-lt"/>
        </a:defRPr>
      </a:lvl2pPr>
      <a:lvl3pPr marL="892175" indent="-268288" algn="l" rtl="0" eaLnBrk="0" fontAlgn="base" hangingPunct="0">
        <a:spcBef>
          <a:spcPct val="0"/>
        </a:spcBef>
        <a:spcAft>
          <a:spcPct val="30000"/>
        </a:spcAft>
        <a:buBlip>
          <a:blip r:embed="rId16"/>
        </a:buBlip>
        <a:defRPr sz="2200">
          <a:solidFill>
            <a:schemeClr val="tx1"/>
          </a:solidFill>
          <a:latin typeface="+mn-lt"/>
        </a:defRPr>
      </a:lvl3pPr>
      <a:lvl4pPr marL="1665288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7327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304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876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448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9020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7340" y="1557338"/>
            <a:ext cx="8891323" cy="452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027187" y="6448426"/>
            <a:ext cx="878813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spcAft>
                <a:spcPct val="0"/>
              </a:spcAft>
              <a:defRPr sz="2200" b="1">
                <a:latin typeface="Arial" charset="0"/>
              </a:defRPr>
            </a:lvl1pPr>
          </a:lstStyle>
          <a:p>
            <a:pPr>
              <a:defRPr/>
            </a:pPr>
            <a:fld id="{6A367AB9-F4AE-4810-82DF-D51B2145C06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8436" name="Text Box 4">
            <a:hlinkClick r:id="rId14"/>
          </p:cNvPr>
          <p:cNvSpPr txBox="1">
            <a:spLocks noChangeArrowheads="1"/>
          </p:cNvSpPr>
          <p:nvPr/>
        </p:nvSpPr>
        <p:spPr bwMode="auto">
          <a:xfrm>
            <a:off x="507340" y="6529389"/>
            <a:ext cx="1437638" cy="215444"/>
          </a:xfrm>
          <a:prstGeom prst="rect">
            <a:avLst/>
          </a:prstGeom>
          <a:solidFill>
            <a:srgbClr val="FFFFFF">
              <a:alpha val="117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4400">
                <a:solidFill>
                  <a:schemeClr val="hlink"/>
                </a:solidFill>
                <a:latin typeface="Tahoma" pitchFamily="34" charset="0"/>
              </a:defRPr>
            </a:lvl1pPr>
            <a:lvl2pPr marL="742950" indent="-285750" eaLnBrk="0" hangingPunct="0">
              <a:defRPr sz="4400">
                <a:solidFill>
                  <a:schemeClr val="hlink"/>
                </a:solidFill>
                <a:latin typeface="Tahoma" pitchFamily="34" charset="0"/>
              </a:defRPr>
            </a:lvl2pPr>
            <a:lvl3pPr marL="1143000" indent="-228600" eaLnBrk="0" hangingPunct="0">
              <a:defRPr sz="4400">
                <a:solidFill>
                  <a:schemeClr val="hlink"/>
                </a:solidFill>
                <a:latin typeface="Tahoma" pitchFamily="34" charset="0"/>
              </a:defRPr>
            </a:lvl3pPr>
            <a:lvl4pPr marL="1600200" indent="-228600" eaLnBrk="0" hangingPunct="0">
              <a:defRPr sz="4400">
                <a:solidFill>
                  <a:schemeClr val="hlink"/>
                </a:solidFill>
                <a:latin typeface="Tahoma" pitchFamily="34" charset="0"/>
              </a:defRPr>
            </a:lvl4pPr>
            <a:lvl5pPr marL="2057400" indent="-228600" eaLnBrk="0" hangingPunct="0">
              <a:defRPr sz="4400">
                <a:solidFill>
                  <a:schemeClr val="hlink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40000"/>
              </a:spcBef>
              <a:spcAft>
                <a:spcPct val="20000"/>
              </a:spcAft>
              <a:defRPr sz="4400">
                <a:solidFill>
                  <a:schemeClr val="hlink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40000"/>
              </a:spcBef>
              <a:spcAft>
                <a:spcPct val="20000"/>
              </a:spcAft>
              <a:defRPr sz="4400">
                <a:solidFill>
                  <a:schemeClr val="hlink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40000"/>
              </a:spcBef>
              <a:spcAft>
                <a:spcPct val="20000"/>
              </a:spcAft>
              <a:defRPr sz="4400">
                <a:solidFill>
                  <a:schemeClr val="hlink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40000"/>
              </a:spcBef>
              <a:spcAft>
                <a:spcPct val="20000"/>
              </a:spcAft>
              <a:defRPr sz="4400">
                <a:solidFill>
                  <a:schemeClr val="hlink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smtClean="0">
                <a:latin typeface="Arial" charset="0"/>
              </a:rPr>
              <a:t>www.minatom.ru</a:t>
            </a:r>
            <a:endParaRPr lang="ru-RU" sz="1400" b="1" smtClean="0">
              <a:latin typeface="Arial" charset="0"/>
            </a:endParaRPr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507340" y="77789"/>
            <a:ext cx="8891323" cy="903287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hlink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3069" r:id="rId1"/>
    <p:sldLayoutId id="2147493042" r:id="rId2"/>
    <p:sldLayoutId id="2147493043" r:id="rId3"/>
    <p:sldLayoutId id="2147493044" r:id="rId4"/>
    <p:sldLayoutId id="2147493045" r:id="rId5"/>
    <p:sldLayoutId id="2147493046" r:id="rId6"/>
    <p:sldLayoutId id="2147493047" r:id="rId7"/>
    <p:sldLayoutId id="2147493048" r:id="rId8"/>
    <p:sldLayoutId id="2147493049" r:id="rId9"/>
    <p:sldLayoutId id="2147493050" r:id="rId10"/>
    <p:sldLayoutId id="2147493051" r:id="rId11"/>
  </p:sldLayoutIdLst>
  <p:transition/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9pPr>
    </p:titleStyle>
    <p:bodyStyle>
      <a:lvl1pPr marL="358775" indent="-358775" algn="l" rtl="0" eaLnBrk="0" fontAlgn="base" hangingPunct="0">
        <a:spcBef>
          <a:spcPct val="40000"/>
        </a:spcBef>
        <a:spcAft>
          <a:spcPct val="20000"/>
        </a:spcAft>
        <a:buBlip>
          <a:blip r:embed="rId15"/>
        </a:buBlip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622300" indent="-261938" algn="l" rtl="0" eaLnBrk="0" fontAlgn="base" hangingPunct="0">
        <a:spcBef>
          <a:spcPct val="0"/>
        </a:spcBef>
        <a:spcAft>
          <a:spcPct val="20000"/>
        </a:spcAft>
        <a:buBlip>
          <a:blip r:embed="rId16"/>
        </a:buBlip>
        <a:defRPr sz="2400">
          <a:solidFill>
            <a:schemeClr val="tx1"/>
          </a:solidFill>
          <a:latin typeface="+mn-lt"/>
        </a:defRPr>
      </a:lvl2pPr>
      <a:lvl3pPr marL="892175" indent="-268288" algn="l" rtl="0" eaLnBrk="0" fontAlgn="base" hangingPunct="0">
        <a:spcBef>
          <a:spcPct val="0"/>
        </a:spcBef>
        <a:spcAft>
          <a:spcPct val="30000"/>
        </a:spcAft>
        <a:buBlip>
          <a:blip r:embed="rId16"/>
        </a:buBlip>
        <a:defRPr sz="2200">
          <a:solidFill>
            <a:schemeClr val="tx1"/>
          </a:solidFill>
          <a:latin typeface="+mn-lt"/>
        </a:defRPr>
      </a:lvl3pPr>
      <a:lvl4pPr marL="1665288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7327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304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876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448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9020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7340" y="1557338"/>
            <a:ext cx="8891323" cy="452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027187" y="6448426"/>
            <a:ext cx="878813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3274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10C052F-7878-476A-811A-0DDE38159C7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507340" y="77789"/>
            <a:ext cx="8891323" cy="903287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hlink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9" name="Text Box 5">
            <a:hlinkClick r:id="rId15"/>
          </p:cNvPr>
          <p:cNvSpPr txBox="1">
            <a:spLocks noChangeArrowheads="1"/>
          </p:cNvSpPr>
          <p:nvPr/>
        </p:nvSpPr>
        <p:spPr bwMode="auto">
          <a:xfrm>
            <a:off x="507339" y="6529389"/>
            <a:ext cx="1397562" cy="215444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dirty="0" smtClean="0">
                <a:solidFill>
                  <a:srgbClr val="003274"/>
                </a:solidFill>
              </a:rPr>
              <a:t>www.rosatom.ru</a:t>
            </a:r>
            <a:endParaRPr lang="ru-RU" sz="1400" b="1" dirty="0" smtClean="0">
              <a:solidFill>
                <a:srgbClr val="003274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3070" r:id="rId1"/>
    <p:sldLayoutId id="2147493071" r:id="rId2"/>
    <p:sldLayoutId id="2147493072" r:id="rId3"/>
    <p:sldLayoutId id="2147493073" r:id="rId4"/>
    <p:sldLayoutId id="2147493074" r:id="rId5"/>
    <p:sldLayoutId id="2147493075" r:id="rId6"/>
    <p:sldLayoutId id="2147493076" r:id="rId7"/>
    <p:sldLayoutId id="2147493077" r:id="rId8"/>
    <p:sldLayoutId id="2147493078" r:id="rId9"/>
    <p:sldLayoutId id="2147493079" r:id="rId10"/>
    <p:sldLayoutId id="2147493080" r:id="rId11"/>
    <p:sldLayoutId id="2147493081" r:id="rId12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-.5"/>
                                          </p:val>
                                        </p:tav>
                                        <p:tav tm="50000">
                                          <p:val>
                                            <p:strVal val="#ppt_w-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-.5"/>
                                          </p:val>
                                        </p:tav>
                                        <p:tav tm="100000">
                                          <p:val>
                                            <p:strVal val="ppt_w-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0">
                                          <p:val>
                                            <p:strVal val="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8" dur="500"/>
                                        <p:tgtEl>
                                          <p:spTgt spid="1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1" dur="500"/>
                                        <p:tgtEl>
                                          <p:spTgt spid="10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 build="p">
        <p:tmplLst>
          <p:tmpl lvl="1">
            <p:tnLst>
              <p:par>
                <p:cTn presetID="54" presetClass="entr" presetSubtype="0" accel="10000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*0.05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26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54" presetClass="entr" presetSubtype="0" ac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*0.05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26" grpId="1" build="allAtOnce">
        <p:tmplLst>
          <p:tmpl lvl="1">
            <p:tnLst>
              <p:par>
                <p:cTn presetID="22" presetClass="exit" presetSubtype="8" fill="hold" nodeType="withEffect">
                  <p:stCondLst>
                    <p:cond delay="0"/>
                  </p:stCondLst>
                  <p:childTnLst>
                    <p:animEffect transition="out" filter="wipe(left)">
                      <p:cBhvr>
                        <p:cTn dur="500"/>
                        <p:tgtEl>
                          <p:spTgt spid="1026"/>
                        </p:tgtEl>
                      </p:cBhvr>
                    </p:animEffec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10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22" presetClass="exit" presetSubtype="8" fill="hold" nodeType="withEffect">
                  <p:stCondLst>
                    <p:cond delay="0"/>
                  </p:stCondLst>
                  <p:childTnLst>
                    <p:animEffect transition="out" filter="wipe(left)">
                      <p:cBhvr>
                        <p:cTn dur="500"/>
                        <p:tgtEl>
                          <p:spTgt spid="1026"/>
                        </p:tgtEl>
                      </p:cBhvr>
                    </p:animEffec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10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</p:tmplLst>
      </p:bldP>
      <p:bldP spid="1028" grpId="0"/>
      <p:bldP spid="1028" grpId="1"/>
    </p:bldLst>
  </p:timing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Arial" charset="0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Arial" charset="0"/>
          <a:cs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Arial" charset="0"/>
          <a:cs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Arial" charset="0"/>
          <a:cs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Arial" charset="0"/>
          <a:cs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58775" indent="-358775" algn="l" rtl="0" eaLnBrk="0" fontAlgn="base" hangingPunct="0">
        <a:spcBef>
          <a:spcPct val="40000"/>
        </a:spcBef>
        <a:spcAft>
          <a:spcPct val="20000"/>
        </a:spcAft>
        <a:buBlip>
          <a:blip r:embed="rId16"/>
        </a:buBlip>
        <a:defRPr kumimoji="1" sz="2600">
          <a:solidFill>
            <a:schemeClr val="tx1"/>
          </a:solidFill>
          <a:latin typeface="+mn-lt"/>
          <a:ea typeface="Arial" charset="0"/>
          <a:cs typeface="+mn-cs"/>
        </a:defRPr>
      </a:lvl1pPr>
      <a:lvl2pPr marL="622300" indent="-261938" algn="l" rtl="0" eaLnBrk="0" fontAlgn="base" hangingPunct="0">
        <a:spcBef>
          <a:spcPct val="0"/>
        </a:spcBef>
        <a:spcAft>
          <a:spcPct val="20000"/>
        </a:spcAft>
        <a:buBlip>
          <a:blip r:embed="rId17"/>
        </a:buBlip>
        <a:defRPr kumimoji="1" sz="2400">
          <a:solidFill>
            <a:schemeClr val="tx1"/>
          </a:solidFill>
          <a:latin typeface="+mn-lt"/>
          <a:ea typeface="Arial" charset="0"/>
          <a:cs typeface="+mn-cs"/>
        </a:defRPr>
      </a:lvl2pPr>
      <a:lvl3pPr marL="892175" indent="-268288" algn="l" rtl="0" eaLnBrk="0" fontAlgn="base" hangingPunct="0">
        <a:spcBef>
          <a:spcPct val="0"/>
        </a:spcBef>
        <a:spcAft>
          <a:spcPct val="30000"/>
        </a:spcAft>
        <a:buBlip>
          <a:blip r:embed="rId17"/>
        </a:buBlip>
        <a:defRPr kumimoji="1" sz="2200">
          <a:solidFill>
            <a:schemeClr val="tx1"/>
          </a:solidFill>
          <a:latin typeface="+mn-lt"/>
          <a:ea typeface="Arial" charset="0"/>
          <a:cs typeface="+mn-cs"/>
        </a:defRPr>
      </a:lvl3pPr>
      <a:lvl4pPr marL="1665288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73275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304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876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448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9020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spect="1" noChangeArrowheads="1"/>
          </p:cNvSpPr>
          <p:nvPr/>
        </p:nvSpPr>
        <p:spPr bwMode="auto">
          <a:xfrm>
            <a:off x="507339" y="6508751"/>
            <a:ext cx="273446" cy="252413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ru-RU" sz="1600" b="1">
                <a:solidFill>
                  <a:schemeClr val="bg1"/>
                </a:solidFill>
                <a:latin typeface="Arial" charset="0"/>
              </a:rPr>
              <a:t>1</a:t>
            </a: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507340" y="6308726"/>
            <a:ext cx="271727" cy="447675"/>
          </a:xfrm>
          <a:prstGeom prst="rect">
            <a:avLst/>
          </a:prstGeom>
          <a:solidFill>
            <a:srgbClr val="FFFFFF">
              <a:alpha val="117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ru-RU" sz="1600">
              <a:latin typeface="Arial" charset="0"/>
            </a:endParaRP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507339" y="0"/>
            <a:ext cx="8268758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948077" y="6448426"/>
            <a:ext cx="679317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spcAft>
                <a:spcPct val="0"/>
              </a:spcAft>
              <a:defRPr sz="2200" b="1">
                <a:latin typeface="Arial" charset="0"/>
              </a:defRPr>
            </a:lvl1pPr>
          </a:lstStyle>
          <a:p>
            <a:pPr>
              <a:defRPr/>
            </a:pPr>
            <a:fld id="{2D8EBF48-0E6C-4C5C-A3BA-6B5278EA48E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7339" y="1125538"/>
            <a:ext cx="9126934" cy="514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2055" name="Rectangle 7">
            <a:hlinkClick r:id="rId15" action="ppaction://hlinksldjump"/>
          </p:cNvPr>
          <p:cNvSpPr>
            <a:spLocks noChangeAspect="1" noChangeArrowheads="1"/>
          </p:cNvSpPr>
          <p:nvPr/>
        </p:nvSpPr>
        <p:spPr bwMode="auto">
          <a:xfrm>
            <a:off x="883974" y="6508751"/>
            <a:ext cx="273447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ru-RU" sz="1600" b="1">
                <a:solidFill>
                  <a:schemeClr val="tx1"/>
                </a:solidFill>
                <a:latin typeface="Arial" charset="0"/>
              </a:rPr>
              <a:t>2</a:t>
            </a:r>
          </a:p>
        </p:txBody>
      </p:sp>
      <p:sp>
        <p:nvSpPr>
          <p:cNvPr id="2056" name="Rectangle 8">
            <a:hlinkClick r:id="" action="ppaction://noaction"/>
          </p:cNvPr>
          <p:cNvSpPr>
            <a:spLocks noChangeAspect="1" noChangeArrowheads="1"/>
          </p:cNvSpPr>
          <p:nvPr/>
        </p:nvSpPr>
        <p:spPr bwMode="auto">
          <a:xfrm>
            <a:off x="1260608" y="6508751"/>
            <a:ext cx="273446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ru-RU" sz="1600" b="1">
                <a:solidFill>
                  <a:schemeClr val="tx1"/>
                </a:solidFill>
                <a:latin typeface="Arial" charset="0"/>
              </a:rPr>
              <a:t>3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832379" y="6508751"/>
            <a:ext cx="0" cy="252413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1209014" y="6508751"/>
            <a:ext cx="0" cy="252413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059" name="Rectangle 11">
            <a:hlinkClick r:id="" action="ppaction://noaction"/>
          </p:cNvPr>
          <p:cNvSpPr>
            <a:spLocks noChangeAspect="1" noChangeArrowheads="1"/>
          </p:cNvSpPr>
          <p:nvPr/>
        </p:nvSpPr>
        <p:spPr bwMode="auto">
          <a:xfrm>
            <a:off x="1637242" y="6508751"/>
            <a:ext cx="273447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ru-RU" sz="1600" b="1">
                <a:solidFill>
                  <a:schemeClr val="tx1"/>
                </a:solidFill>
                <a:latin typeface="Arial" charset="0"/>
              </a:rPr>
              <a:t>4</a:t>
            </a:r>
          </a:p>
        </p:txBody>
      </p:sp>
      <p:sp>
        <p:nvSpPr>
          <p:cNvPr id="2060" name="Line 12"/>
          <p:cNvSpPr>
            <a:spLocks noChangeShapeType="1"/>
          </p:cNvSpPr>
          <p:nvPr/>
        </p:nvSpPr>
        <p:spPr bwMode="auto">
          <a:xfrm>
            <a:off x="1585648" y="6508751"/>
            <a:ext cx="0" cy="252413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061" name="Rectangle 13">
            <a:hlinkClick r:id="" action="ppaction://noaction"/>
          </p:cNvPr>
          <p:cNvSpPr>
            <a:spLocks noChangeAspect="1" noChangeArrowheads="1"/>
          </p:cNvSpPr>
          <p:nvPr/>
        </p:nvSpPr>
        <p:spPr bwMode="auto">
          <a:xfrm>
            <a:off x="2013877" y="6508751"/>
            <a:ext cx="273446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ru-RU" sz="1600" b="1">
                <a:solidFill>
                  <a:schemeClr val="tx1"/>
                </a:solidFill>
                <a:latin typeface="Arial" charset="0"/>
              </a:rPr>
              <a:t>5</a:t>
            </a:r>
          </a:p>
        </p:txBody>
      </p:sp>
      <p:sp>
        <p:nvSpPr>
          <p:cNvPr id="2062" name="Line 14"/>
          <p:cNvSpPr>
            <a:spLocks noChangeShapeType="1"/>
          </p:cNvSpPr>
          <p:nvPr/>
        </p:nvSpPr>
        <p:spPr bwMode="auto">
          <a:xfrm>
            <a:off x="1962283" y="6508751"/>
            <a:ext cx="0" cy="252413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063" name="Rectangle 15">
            <a:hlinkClick r:id="" action="ppaction://noaction"/>
          </p:cNvPr>
          <p:cNvSpPr>
            <a:spLocks noChangeAspect="1" noChangeArrowheads="1"/>
          </p:cNvSpPr>
          <p:nvPr/>
        </p:nvSpPr>
        <p:spPr bwMode="auto">
          <a:xfrm>
            <a:off x="2390511" y="6508751"/>
            <a:ext cx="273447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ru-RU" sz="1600" b="1">
                <a:solidFill>
                  <a:schemeClr val="tx1"/>
                </a:solidFill>
                <a:latin typeface="Arial" charset="0"/>
              </a:rPr>
              <a:t>6</a:t>
            </a:r>
          </a:p>
        </p:txBody>
      </p:sp>
      <p:sp>
        <p:nvSpPr>
          <p:cNvPr id="2064" name="Line 16"/>
          <p:cNvSpPr>
            <a:spLocks noChangeShapeType="1"/>
          </p:cNvSpPr>
          <p:nvPr/>
        </p:nvSpPr>
        <p:spPr bwMode="auto">
          <a:xfrm>
            <a:off x="2338917" y="6508751"/>
            <a:ext cx="0" cy="252413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065" name="Rectangle 17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883974" y="6308726"/>
            <a:ext cx="271727" cy="447675"/>
          </a:xfrm>
          <a:prstGeom prst="rect">
            <a:avLst/>
          </a:prstGeom>
          <a:solidFill>
            <a:srgbClr val="FFFFFF">
              <a:alpha val="117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ru-RU" sz="1600">
              <a:latin typeface="Arial" charset="0"/>
            </a:endParaRPr>
          </a:p>
        </p:txBody>
      </p:sp>
      <p:sp>
        <p:nvSpPr>
          <p:cNvPr id="2066" name="Rectangle 18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1262328" y="6308726"/>
            <a:ext cx="271727" cy="447675"/>
          </a:xfrm>
          <a:prstGeom prst="rect">
            <a:avLst/>
          </a:prstGeom>
          <a:solidFill>
            <a:srgbClr val="FFFFFF">
              <a:alpha val="117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ru-RU" sz="1600">
              <a:latin typeface="Arial" charset="0"/>
            </a:endParaRPr>
          </a:p>
        </p:txBody>
      </p:sp>
      <p:sp>
        <p:nvSpPr>
          <p:cNvPr id="2067" name="Rectangle 19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1638963" y="6308726"/>
            <a:ext cx="271727" cy="447675"/>
          </a:xfrm>
          <a:prstGeom prst="rect">
            <a:avLst/>
          </a:prstGeom>
          <a:solidFill>
            <a:srgbClr val="FFFFFF">
              <a:alpha val="117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ru-RU" sz="1600">
              <a:latin typeface="Arial" charset="0"/>
            </a:endParaRPr>
          </a:p>
        </p:txBody>
      </p:sp>
      <p:sp>
        <p:nvSpPr>
          <p:cNvPr id="2068" name="Rectangle 20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2017317" y="6308726"/>
            <a:ext cx="271727" cy="447675"/>
          </a:xfrm>
          <a:prstGeom prst="rect">
            <a:avLst/>
          </a:prstGeom>
          <a:solidFill>
            <a:srgbClr val="FFFFFF">
              <a:alpha val="117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ru-RU" sz="1600">
              <a:latin typeface="Arial" charset="0"/>
            </a:endParaRPr>
          </a:p>
        </p:txBody>
      </p:sp>
      <p:sp>
        <p:nvSpPr>
          <p:cNvPr id="2069" name="Rectangle 21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2395671" y="6308726"/>
            <a:ext cx="271727" cy="447675"/>
          </a:xfrm>
          <a:prstGeom prst="rect">
            <a:avLst/>
          </a:prstGeom>
          <a:solidFill>
            <a:srgbClr val="FFFFFF">
              <a:alpha val="117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ru-RU" sz="1600"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3053" r:id="rId1"/>
    <p:sldLayoutId id="2147492882" r:id="rId2"/>
    <p:sldLayoutId id="2147492883" r:id="rId3"/>
    <p:sldLayoutId id="2147492884" r:id="rId4"/>
    <p:sldLayoutId id="2147492885" r:id="rId5"/>
    <p:sldLayoutId id="2147492886" r:id="rId6"/>
    <p:sldLayoutId id="2147492887" r:id="rId7"/>
    <p:sldLayoutId id="2147492888" r:id="rId8"/>
    <p:sldLayoutId id="2147492889" r:id="rId9"/>
    <p:sldLayoutId id="2147492890" r:id="rId10"/>
    <p:sldLayoutId id="2147492891" r:id="rId11"/>
    <p:sldLayoutId id="2147493083" r:id="rId12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</a:defRPr>
      </a:lvl9pPr>
    </p:titleStyle>
    <p:bodyStyle>
      <a:lvl1pPr marL="180975" indent="-180975" algn="l" rtl="0" eaLnBrk="0" fontAlgn="base" hangingPunct="0">
        <a:lnSpc>
          <a:spcPct val="110000"/>
        </a:lnSpc>
        <a:spcBef>
          <a:spcPct val="40000"/>
        </a:spcBef>
        <a:spcAft>
          <a:spcPct val="20000"/>
        </a:spcAft>
        <a:buBlip>
          <a:blip r:embed="rId16"/>
        </a:buBlip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360363" indent="-177800" algn="l" rtl="0" eaLnBrk="0" fontAlgn="base" hangingPunct="0">
        <a:lnSpc>
          <a:spcPct val="110000"/>
        </a:lnSpc>
        <a:spcBef>
          <a:spcPct val="0"/>
        </a:spcBef>
        <a:spcAft>
          <a:spcPct val="20000"/>
        </a:spcAft>
        <a:buBlip>
          <a:blip r:embed="rId17"/>
        </a:buBlip>
        <a:defRPr sz="1400">
          <a:solidFill>
            <a:schemeClr val="tx1"/>
          </a:solidFill>
          <a:latin typeface="+mn-lt"/>
        </a:defRPr>
      </a:lvl2pPr>
      <a:lvl3pPr marL="1162050" indent="-268288" algn="l" rtl="0" eaLnBrk="0" fontAlgn="base" hangingPunct="0">
        <a:spcBef>
          <a:spcPct val="0"/>
        </a:spcBef>
        <a:spcAft>
          <a:spcPct val="30000"/>
        </a:spcAft>
        <a:buBlip>
          <a:blip r:embed="rId17"/>
        </a:buBlip>
        <a:defRPr sz="2200">
          <a:solidFill>
            <a:schemeClr val="tx1"/>
          </a:solidFill>
          <a:latin typeface="+mn-lt"/>
        </a:defRPr>
      </a:lvl3pPr>
      <a:lvl4pPr marL="1665288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7327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304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876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448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9020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spect="1" noChangeArrowheads="1"/>
          </p:cNvSpPr>
          <p:nvPr/>
        </p:nvSpPr>
        <p:spPr bwMode="auto">
          <a:xfrm>
            <a:off x="883974" y="6508751"/>
            <a:ext cx="273447" cy="252413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ru-RU" sz="1600" b="1">
                <a:solidFill>
                  <a:schemeClr val="tx2"/>
                </a:solidFill>
                <a:latin typeface="Arial" charset="0"/>
              </a:rPr>
              <a:t>2</a:t>
            </a: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883974" y="6308726"/>
            <a:ext cx="271727" cy="447675"/>
          </a:xfrm>
          <a:prstGeom prst="rect">
            <a:avLst/>
          </a:prstGeom>
          <a:solidFill>
            <a:srgbClr val="FFFFFF">
              <a:alpha val="117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ru-RU" sz="1600">
              <a:latin typeface="Arial" charset="0"/>
            </a:endParaRP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948077" y="6448426"/>
            <a:ext cx="679317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spcAft>
                <a:spcPct val="0"/>
              </a:spcAft>
              <a:defRPr sz="2200" b="1">
                <a:latin typeface="Arial" charset="0"/>
              </a:defRPr>
            </a:lvl1pPr>
          </a:lstStyle>
          <a:p>
            <a:pPr>
              <a:defRPr/>
            </a:pPr>
            <a:fld id="{5535EC71-DDC5-4535-8137-5A0FFE9FA9D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7339" y="1125538"/>
            <a:ext cx="9126934" cy="514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3078" name="Rectangle 6">
            <a:hlinkClick r:id="rId15" action="ppaction://hlinksldjump"/>
          </p:cNvPr>
          <p:cNvSpPr>
            <a:spLocks noChangeAspect="1" noChangeArrowheads="1"/>
          </p:cNvSpPr>
          <p:nvPr/>
        </p:nvSpPr>
        <p:spPr bwMode="auto">
          <a:xfrm>
            <a:off x="507339" y="6508751"/>
            <a:ext cx="273446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ru-RU" sz="1600" b="1">
                <a:solidFill>
                  <a:schemeClr val="tx1"/>
                </a:solidFill>
                <a:latin typeface="Arial" charset="0"/>
              </a:rPr>
              <a:t>1</a:t>
            </a:r>
          </a:p>
        </p:txBody>
      </p:sp>
      <p:sp>
        <p:nvSpPr>
          <p:cNvPr id="3079" name="Rectangle 7">
            <a:hlinkClick r:id="" action="ppaction://noaction"/>
          </p:cNvPr>
          <p:cNvSpPr>
            <a:spLocks noChangeAspect="1" noChangeArrowheads="1"/>
          </p:cNvSpPr>
          <p:nvPr/>
        </p:nvSpPr>
        <p:spPr bwMode="auto">
          <a:xfrm>
            <a:off x="1260608" y="6508751"/>
            <a:ext cx="273446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ru-RU" sz="1600" b="1">
                <a:solidFill>
                  <a:schemeClr val="tx1"/>
                </a:solidFill>
                <a:latin typeface="Arial" charset="0"/>
              </a:rPr>
              <a:t>3</a:t>
            </a:r>
          </a:p>
        </p:txBody>
      </p:sp>
      <p:sp>
        <p:nvSpPr>
          <p:cNvPr id="3080" name="Line 8"/>
          <p:cNvSpPr>
            <a:spLocks noChangeShapeType="1"/>
          </p:cNvSpPr>
          <p:nvPr/>
        </p:nvSpPr>
        <p:spPr bwMode="auto">
          <a:xfrm>
            <a:off x="832379" y="6508751"/>
            <a:ext cx="0" cy="252413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81" name="Line 9"/>
          <p:cNvSpPr>
            <a:spLocks noChangeShapeType="1"/>
          </p:cNvSpPr>
          <p:nvPr/>
        </p:nvSpPr>
        <p:spPr bwMode="auto">
          <a:xfrm>
            <a:off x="1209014" y="6508751"/>
            <a:ext cx="0" cy="252413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82" name="Rectangle 10">
            <a:hlinkClick r:id="" action="ppaction://noaction"/>
          </p:cNvPr>
          <p:cNvSpPr>
            <a:spLocks noChangeAspect="1" noChangeArrowheads="1"/>
          </p:cNvSpPr>
          <p:nvPr/>
        </p:nvSpPr>
        <p:spPr bwMode="auto">
          <a:xfrm>
            <a:off x="1637242" y="6508751"/>
            <a:ext cx="273447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ru-RU" sz="1600" b="1">
                <a:solidFill>
                  <a:schemeClr val="tx1"/>
                </a:solidFill>
                <a:latin typeface="Arial" charset="0"/>
              </a:rPr>
              <a:t>4</a:t>
            </a:r>
          </a:p>
        </p:txBody>
      </p:sp>
      <p:sp>
        <p:nvSpPr>
          <p:cNvPr id="3083" name="Line 11"/>
          <p:cNvSpPr>
            <a:spLocks noChangeShapeType="1"/>
          </p:cNvSpPr>
          <p:nvPr/>
        </p:nvSpPr>
        <p:spPr bwMode="auto">
          <a:xfrm>
            <a:off x="1585648" y="6508751"/>
            <a:ext cx="0" cy="252413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84" name="Rectangle 12">
            <a:hlinkClick r:id="" action="ppaction://noaction"/>
          </p:cNvPr>
          <p:cNvSpPr>
            <a:spLocks noChangeAspect="1" noChangeArrowheads="1"/>
          </p:cNvSpPr>
          <p:nvPr/>
        </p:nvSpPr>
        <p:spPr bwMode="auto">
          <a:xfrm>
            <a:off x="2013877" y="6508751"/>
            <a:ext cx="273446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ru-RU" sz="1600" b="1">
                <a:solidFill>
                  <a:schemeClr val="tx1"/>
                </a:solidFill>
                <a:latin typeface="Arial" charset="0"/>
              </a:rPr>
              <a:t>5</a:t>
            </a:r>
          </a:p>
        </p:txBody>
      </p:sp>
      <p:sp>
        <p:nvSpPr>
          <p:cNvPr id="3085" name="Line 13"/>
          <p:cNvSpPr>
            <a:spLocks noChangeShapeType="1"/>
          </p:cNvSpPr>
          <p:nvPr/>
        </p:nvSpPr>
        <p:spPr bwMode="auto">
          <a:xfrm>
            <a:off x="1962283" y="6508751"/>
            <a:ext cx="0" cy="252413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86" name="Rectangle 14">
            <a:hlinkClick r:id="" action="ppaction://noaction"/>
          </p:cNvPr>
          <p:cNvSpPr>
            <a:spLocks noChangeAspect="1" noChangeArrowheads="1"/>
          </p:cNvSpPr>
          <p:nvPr/>
        </p:nvSpPr>
        <p:spPr bwMode="auto">
          <a:xfrm>
            <a:off x="2390511" y="6508751"/>
            <a:ext cx="273447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ru-RU" sz="1600" b="1">
                <a:solidFill>
                  <a:schemeClr val="tx1"/>
                </a:solidFill>
                <a:latin typeface="Arial" charset="0"/>
              </a:rPr>
              <a:t>6</a:t>
            </a:r>
          </a:p>
        </p:txBody>
      </p:sp>
      <p:sp>
        <p:nvSpPr>
          <p:cNvPr id="3087" name="Line 15"/>
          <p:cNvSpPr>
            <a:spLocks noChangeShapeType="1"/>
          </p:cNvSpPr>
          <p:nvPr/>
        </p:nvSpPr>
        <p:spPr bwMode="auto">
          <a:xfrm>
            <a:off x="2338917" y="6508751"/>
            <a:ext cx="0" cy="252413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88" name="Rectangle 16"/>
          <p:cNvSpPr>
            <a:spLocks noGrp="1" noChangeArrowheads="1"/>
          </p:cNvSpPr>
          <p:nvPr>
            <p:ph type="title"/>
          </p:nvPr>
        </p:nvSpPr>
        <p:spPr bwMode="auto">
          <a:xfrm>
            <a:off x="507339" y="0"/>
            <a:ext cx="8268758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89" name="Rectangle 17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507340" y="6308726"/>
            <a:ext cx="271727" cy="447675"/>
          </a:xfrm>
          <a:prstGeom prst="rect">
            <a:avLst/>
          </a:prstGeom>
          <a:solidFill>
            <a:srgbClr val="FFFFFF">
              <a:alpha val="117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ru-RU" sz="1600">
              <a:latin typeface="Arial" charset="0"/>
            </a:endParaRPr>
          </a:p>
        </p:txBody>
      </p:sp>
      <p:sp>
        <p:nvSpPr>
          <p:cNvPr id="3090" name="Rectangle 18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1262328" y="6308726"/>
            <a:ext cx="271727" cy="447675"/>
          </a:xfrm>
          <a:prstGeom prst="rect">
            <a:avLst/>
          </a:prstGeom>
          <a:solidFill>
            <a:srgbClr val="FFFFFF">
              <a:alpha val="117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ru-RU" sz="1600">
              <a:latin typeface="Arial" charset="0"/>
            </a:endParaRPr>
          </a:p>
        </p:txBody>
      </p:sp>
      <p:sp>
        <p:nvSpPr>
          <p:cNvPr id="3091" name="Rectangle 19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1638963" y="6308726"/>
            <a:ext cx="271727" cy="447675"/>
          </a:xfrm>
          <a:prstGeom prst="rect">
            <a:avLst/>
          </a:prstGeom>
          <a:solidFill>
            <a:srgbClr val="FFFFFF">
              <a:alpha val="117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ru-RU" sz="1600">
              <a:latin typeface="Arial" charset="0"/>
            </a:endParaRPr>
          </a:p>
        </p:txBody>
      </p:sp>
      <p:sp>
        <p:nvSpPr>
          <p:cNvPr id="3092" name="Rectangle 20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2017317" y="6308726"/>
            <a:ext cx="271727" cy="447675"/>
          </a:xfrm>
          <a:prstGeom prst="rect">
            <a:avLst/>
          </a:prstGeom>
          <a:solidFill>
            <a:srgbClr val="FFFFFF">
              <a:alpha val="117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ru-RU" sz="1600">
              <a:latin typeface="Arial" charset="0"/>
            </a:endParaRPr>
          </a:p>
        </p:txBody>
      </p:sp>
      <p:sp>
        <p:nvSpPr>
          <p:cNvPr id="3093" name="Rectangle 21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2395671" y="6308726"/>
            <a:ext cx="271727" cy="447675"/>
          </a:xfrm>
          <a:prstGeom prst="rect">
            <a:avLst/>
          </a:prstGeom>
          <a:solidFill>
            <a:srgbClr val="FFFFFF">
              <a:alpha val="117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ru-RU" sz="1600"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3054" r:id="rId1"/>
    <p:sldLayoutId id="2147492892" r:id="rId2"/>
    <p:sldLayoutId id="2147492893" r:id="rId3"/>
    <p:sldLayoutId id="2147492894" r:id="rId4"/>
    <p:sldLayoutId id="2147492895" r:id="rId5"/>
    <p:sldLayoutId id="2147492896" r:id="rId6"/>
    <p:sldLayoutId id="2147492897" r:id="rId7"/>
    <p:sldLayoutId id="2147492898" r:id="rId8"/>
    <p:sldLayoutId id="2147492899" r:id="rId9"/>
    <p:sldLayoutId id="2147492900" r:id="rId10"/>
    <p:sldLayoutId id="2147492901" r:id="rId11"/>
    <p:sldLayoutId id="2147493082" r:id="rId12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</a:defRPr>
      </a:lvl9pPr>
    </p:titleStyle>
    <p:bodyStyle>
      <a:lvl1pPr marL="180975" indent="-180975" algn="l" rtl="0" eaLnBrk="0" fontAlgn="base" hangingPunct="0">
        <a:lnSpc>
          <a:spcPct val="110000"/>
        </a:lnSpc>
        <a:spcBef>
          <a:spcPct val="40000"/>
        </a:spcBef>
        <a:spcAft>
          <a:spcPct val="20000"/>
        </a:spcAft>
        <a:buBlip>
          <a:blip r:embed="rId16"/>
        </a:buBlip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360363" indent="-177800" algn="l" rtl="0" eaLnBrk="0" fontAlgn="base" hangingPunct="0">
        <a:lnSpc>
          <a:spcPct val="110000"/>
        </a:lnSpc>
        <a:spcBef>
          <a:spcPct val="0"/>
        </a:spcBef>
        <a:spcAft>
          <a:spcPct val="20000"/>
        </a:spcAft>
        <a:buBlip>
          <a:blip r:embed="rId17"/>
        </a:buBlip>
        <a:defRPr sz="1400">
          <a:solidFill>
            <a:schemeClr val="tx1"/>
          </a:solidFill>
          <a:latin typeface="+mn-lt"/>
        </a:defRPr>
      </a:lvl2pPr>
      <a:lvl3pPr marL="1162050" indent="-268288" algn="l" rtl="0" eaLnBrk="0" fontAlgn="base" hangingPunct="0">
        <a:spcBef>
          <a:spcPct val="0"/>
        </a:spcBef>
        <a:spcAft>
          <a:spcPct val="30000"/>
        </a:spcAft>
        <a:buBlip>
          <a:blip r:embed="rId17"/>
        </a:buBlip>
        <a:defRPr sz="2200">
          <a:solidFill>
            <a:schemeClr val="tx1"/>
          </a:solidFill>
          <a:latin typeface="+mn-lt"/>
        </a:defRPr>
      </a:lvl3pPr>
      <a:lvl4pPr marL="1665288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7327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304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876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448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9020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spect="1" noChangeArrowheads="1"/>
          </p:cNvSpPr>
          <p:nvPr/>
        </p:nvSpPr>
        <p:spPr bwMode="auto">
          <a:xfrm>
            <a:off x="1260608" y="6508751"/>
            <a:ext cx="273446" cy="252413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ru-RU" sz="1600" b="1">
                <a:solidFill>
                  <a:schemeClr val="bg1"/>
                </a:solidFill>
                <a:latin typeface="Arial" charset="0"/>
              </a:rPr>
              <a:t>3</a:t>
            </a: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1262328" y="6308726"/>
            <a:ext cx="271727" cy="447675"/>
          </a:xfrm>
          <a:prstGeom prst="rect">
            <a:avLst/>
          </a:prstGeom>
          <a:solidFill>
            <a:srgbClr val="FFFFFF">
              <a:alpha val="117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ru-RU" sz="1600">
              <a:latin typeface="Arial" charset="0"/>
            </a:endParaRP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948077" y="6448426"/>
            <a:ext cx="679317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spcAft>
                <a:spcPct val="0"/>
              </a:spcAft>
              <a:defRPr sz="2200" b="1">
                <a:latin typeface="Arial" charset="0"/>
              </a:defRPr>
            </a:lvl1pPr>
          </a:lstStyle>
          <a:p>
            <a:pPr>
              <a:defRPr/>
            </a:pPr>
            <a:fld id="{60C613AC-D747-43E0-ABE5-6FDA2A8FAA9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7339" y="1125538"/>
            <a:ext cx="9126934" cy="514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4102" name="Rectangle 6">
            <a:hlinkClick r:id="rId14" action="ppaction://hlinksldjump"/>
          </p:cNvPr>
          <p:cNvSpPr>
            <a:spLocks noChangeAspect="1" noChangeArrowheads="1"/>
          </p:cNvSpPr>
          <p:nvPr/>
        </p:nvSpPr>
        <p:spPr bwMode="auto">
          <a:xfrm>
            <a:off x="507339" y="6508751"/>
            <a:ext cx="273446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ru-RU" sz="1600" b="1">
                <a:solidFill>
                  <a:schemeClr val="tx1"/>
                </a:solidFill>
                <a:latin typeface="Arial" charset="0"/>
              </a:rPr>
              <a:t>1</a:t>
            </a:r>
          </a:p>
        </p:txBody>
      </p:sp>
      <p:sp>
        <p:nvSpPr>
          <p:cNvPr id="4103" name="Rectangle 7">
            <a:hlinkClick r:id="rId14" action="ppaction://hlinksldjump"/>
          </p:cNvPr>
          <p:cNvSpPr>
            <a:spLocks noChangeAspect="1" noChangeArrowheads="1"/>
          </p:cNvSpPr>
          <p:nvPr/>
        </p:nvSpPr>
        <p:spPr bwMode="auto">
          <a:xfrm>
            <a:off x="883974" y="6508751"/>
            <a:ext cx="273447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ru-RU" sz="1600" b="1">
                <a:solidFill>
                  <a:schemeClr val="tx1"/>
                </a:solidFill>
                <a:latin typeface="Arial" charset="0"/>
              </a:rPr>
              <a:t>2</a:t>
            </a:r>
          </a:p>
        </p:txBody>
      </p:sp>
      <p:sp>
        <p:nvSpPr>
          <p:cNvPr id="4104" name="Line 8"/>
          <p:cNvSpPr>
            <a:spLocks noChangeShapeType="1"/>
          </p:cNvSpPr>
          <p:nvPr/>
        </p:nvSpPr>
        <p:spPr bwMode="auto">
          <a:xfrm>
            <a:off x="832379" y="6508751"/>
            <a:ext cx="0" cy="252413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105" name="Line 9"/>
          <p:cNvSpPr>
            <a:spLocks noChangeShapeType="1"/>
          </p:cNvSpPr>
          <p:nvPr/>
        </p:nvSpPr>
        <p:spPr bwMode="auto">
          <a:xfrm>
            <a:off x="1209014" y="6508751"/>
            <a:ext cx="0" cy="252413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106" name="Rectangle 10">
            <a:hlinkClick r:id="" action="ppaction://noaction"/>
          </p:cNvPr>
          <p:cNvSpPr>
            <a:spLocks noChangeAspect="1" noChangeArrowheads="1"/>
          </p:cNvSpPr>
          <p:nvPr/>
        </p:nvSpPr>
        <p:spPr bwMode="auto">
          <a:xfrm>
            <a:off x="1637242" y="6508751"/>
            <a:ext cx="273447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ru-RU" sz="1600" b="1">
                <a:solidFill>
                  <a:schemeClr val="tx1"/>
                </a:solidFill>
                <a:latin typeface="Arial" charset="0"/>
              </a:rPr>
              <a:t>4</a:t>
            </a:r>
          </a:p>
        </p:txBody>
      </p:sp>
      <p:sp>
        <p:nvSpPr>
          <p:cNvPr id="4107" name="Line 11"/>
          <p:cNvSpPr>
            <a:spLocks noChangeShapeType="1"/>
          </p:cNvSpPr>
          <p:nvPr/>
        </p:nvSpPr>
        <p:spPr bwMode="auto">
          <a:xfrm>
            <a:off x="1585648" y="6508751"/>
            <a:ext cx="0" cy="252413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108" name="Rectangle 12">
            <a:hlinkClick r:id="" action="ppaction://noaction"/>
          </p:cNvPr>
          <p:cNvSpPr>
            <a:spLocks noChangeAspect="1" noChangeArrowheads="1"/>
          </p:cNvSpPr>
          <p:nvPr/>
        </p:nvSpPr>
        <p:spPr bwMode="auto">
          <a:xfrm>
            <a:off x="2013877" y="6508751"/>
            <a:ext cx="273446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ru-RU" sz="1600" b="1">
                <a:solidFill>
                  <a:schemeClr val="tx1"/>
                </a:solidFill>
                <a:latin typeface="Arial" charset="0"/>
              </a:rPr>
              <a:t>5</a:t>
            </a:r>
          </a:p>
        </p:txBody>
      </p:sp>
      <p:sp>
        <p:nvSpPr>
          <p:cNvPr id="4109" name="Line 13"/>
          <p:cNvSpPr>
            <a:spLocks noChangeShapeType="1"/>
          </p:cNvSpPr>
          <p:nvPr/>
        </p:nvSpPr>
        <p:spPr bwMode="auto">
          <a:xfrm>
            <a:off x="1962283" y="6508751"/>
            <a:ext cx="0" cy="252413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110" name="Rectangle 14">
            <a:hlinkClick r:id="" action="ppaction://noaction"/>
          </p:cNvPr>
          <p:cNvSpPr>
            <a:spLocks noChangeAspect="1" noChangeArrowheads="1"/>
          </p:cNvSpPr>
          <p:nvPr/>
        </p:nvSpPr>
        <p:spPr bwMode="auto">
          <a:xfrm>
            <a:off x="2390511" y="6508751"/>
            <a:ext cx="273447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ru-RU" sz="1600" b="1">
                <a:solidFill>
                  <a:schemeClr val="tx1"/>
                </a:solidFill>
                <a:latin typeface="Arial" charset="0"/>
              </a:rPr>
              <a:t>6</a:t>
            </a:r>
          </a:p>
        </p:txBody>
      </p:sp>
      <p:sp>
        <p:nvSpPr>
          <p:cNvPr id="4111" name="Line 15"/>
          <p:cNvSpPr>
            <a:spLocks noChangeShapeType="1"/>
          </p:cNvSpPr>
          <p:nvPr/>
        </p:nvSpPr>
        <p:spPr bwMode="auto">
          <a:xfrm>
            <a:off x="2338917" y="6508751"/>
            <a:ext cx="0" cy="252413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112" name="Rectangle 16"/>
          <p:cNvSpPr>
            <a:spLocks noGrp="1" noChangeArrowheads="1"/>
          </p:cNvSpPr>
          <p:nvPr>
            <p:ph type="title"/>
          </p:nvPr>
        </p:nvSpPr>
        <p:spPr bwMode="auto">
          <a:xfrm>
            <a:off x="507339" y="0"/>
            <a:ext cx="8268758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113" name="Rectangle 17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507340" y="6308726"/>
            <a:ext cx="271727" cy="447675"/>
          </a:xfrm>
          <a:prstGeom prst="rect">
            <a:avLst/>
          </a:prstGeom>
          <a:solidFill>
            <a:srgbClr val="FFFFFF">
              <a:alpha val="117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ru-RU" sz="1600">
              <a:latin typeface="Arial" charset="0"/>
            </a:endParaRPr>
          </a:p>
        </p:txBody>
      </p:sp>
      <p:sp>
        <p:nvSpPr>
          <p:cNvPr id="4114" name="Rectangle 18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883974" y="6308726"/>
            <a:ext cx="271727" cy="447675"/>
          </a:xfrm>
          <a:prstGeom prst="rect">
            <a:avLst/>
          </a:prstGeom>
          <a:solidFill>
            <a:srgbClr val="FFFFFF">
              <a:alpha val="117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ru-RU" sz="1600">
              <a:latin typeface="Arial" charset="0"/>
            </a:endParaRPr>
          </a:p>
        </p:txBody>
      </p:sp>
      <p:sp>
        <p:nvSpPr>
          <p:cNvPr id="4115" name="Rectangle 19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1638963" y="6308726"/>
            <a:ext cx="271727" cy="447675"/>
          </a:xfrm>
          <a:prstGeom prst="rect">
            <a:avLst/>
          </a:prstGeom>
          <a:solidFill>
            <a:srgbClr val="FFFFFF">
              <a:alpha val="117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ru-RU" sz="1600">
              <a:latin typeface="Arial" charset="0"/>
            </a:endParaRPr>
          </a:p>
        </p:txBody>
      </p:sp>
      <p:sp>
        <p:nvSpPr>
          <p:cNvPr id="4116" name="Rectangle 20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2017317" y="6308726"/>
            <a:ext cx="271727" cy="447675"/>
          </a:xfrm>
          <a:prstGeom prst="rect">
            <a:avLst/>
          </a:prstGeom>
          <a:solidFill>
            <a:srgbClr val="FFFFFF">
              <a:alpha val="117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ru-RU" sz="1600">
              <a:latin typeface="Arial" charset="0"/>
            </a:endParaRPr>
          </a:p>
        </p:txBody>
      </p:sp>
      <p:sp>
        <p:nvSpPr>
          <p:cNvPr id="4117" name="Rectangle 21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2395671" y="6308726"/>
            <a:ext cx="271727" cy="447675"/>
          </a:xfrm>
          <a:prstGeom prst="rect">
            <a:avLst/>
          </a:prstGeom>
          <a:solidFill>
            <a:srgbClr val="FFFFFF">
              <a:alpha val="117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ru-RU" sz="1600"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3055" r:id="rId1"/>
    <p:sldLayoutId id="2147492902" r:id="rId2"/>
    <p:sldLayoutId id="2147492903" r:id="rId3"/>
    <p:sldLayoutId id="2147492904" r:id="rId4"/>
    <p:sldLayoutId id="2147492905" r:id="rId5"/>
    <p:sldLayoutId id="2147492906" r:id="rId6"/>
    <p:sldLayoutId id="2147492907" r:id="rId7"/>
    <p:sldLayoutId id="2147492908" r:id="rId8"/>
    <p:sldLayoutId id="2147492909" r:id="rId9"/>
    <p:sldLayoutId id="2147492910" r:id="rId10"/>
    <p:sldLayoutId id="2147492911" r:id="rId11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</a:defRPr>
      </a:lvl9pPr>
    </p:titleStyle>
    <p:bodyStyle>
      <a:lvl1pPr marL="180975" indent="-180975" algn="l" rtl="0" eaLnBrk="0" fontAlgn="base" hangingPunct="0">
        <a:lnSpc>
          <a:spcPct val="110000"/>
        </a:lnSpc>
        <a:spcBef>
          <a:spcPct val="40000"/>
        </a:spcBef>
        <a:spcAft>
          <a:spcPct val="20000"/>
        </a:spcAft>
        <a:buBlip>
          <a:blip r:embed="rId15"/>
        </a:buBlip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360363" indent="-177800" algn="l" rtl="0" eaLnBrk="0" fontAlgn="base" hangingPunct="0">
        <a:lnSpc>
          <a:spcPct val="110000"/>
        </a:lnSpc>
        <a:spcBef>
          <a:spcPct val="0"/>
        </a:spcBef>
        <a:spcAft>
          <a:spcPct val="20000"/>
        </a:spcAft>
        <a:buBlip>
          <a:blip r:embed="rId16"/>
        </a:buBlip>
        <a:defRPr sz="1400">
          <a:solidFill>
            <a:schemeClr val="tx1"/>
          </a:solidFill>
          <a:latin typeface="+mn-lt"/>
        </a:defRPr>
      </a:lvl2pPr>
      <a:lvl3pPr marL="1162050" indent="-268288" algn="l" rtl="0" eaLnBrk="0" fontAlgn="base" hangingPunct="0">
        <a:spcBef>
          <a:spcPct val="0"/>
        </a:spcBef>
        <a:spcAft>
          <a:spcPct val="30000"/>
        </a:spcAft>
        <a:buBlip>
          <a:blip r:embed="rId16"/>
        </a:buBlip>
        <a:defRPr sz="2200">
          <a:solidFill>
            <a:schemeClr val="tx1"/>
          </a:solidFill>
          <a:latin typeface="+mn-lt"/>
        </a:defRPr>
      </a:lvl3pPr>
      <a:lvl4pPr marL="1665288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7327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304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876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448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9020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spect="1" noChangeArrowheads="1"/>
          </p:cNvSpPr>
          <p:nvPr/>
        </p:nvSpPr>
        <p:spPr bwMode="auto">
          <a:xfrm>
            <a:off x="1637242" y="6508751"/>
            <a:ext cx="273447" cy="252413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ru-RU" sz="1600" b="1">
                <a:solidFill>
                  <a:schemeClr val="bg1"/>
                </a:solidFill>
                <a:latin typeface="Arial" charset="0"/>
              </a:rPr>
              <a:t>4</a:t>
            </a:r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1638963" y="6308726"/>
            <a:ext cx="271727" cy="447675"/>
          </a:xfrm>
          <a:prstGeom prst="rect">
            <a:avLst/>
          </a:prstGeom>
          <a:solidFill>
            <a:srgbClr val="FFFFFF">
              <a:alpha val="117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ru-RU" sz="1600">
              <a:latin typeface="Arial" charset="0"/>
            </a:endParaRP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948077" y="6448426"/>
            <a:ext cx="679317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spcAft>
                <a:spcPct val="0"/>
              </a:spcAft>
              <a:defRPr sz="2200" b="1">
                <a:latin typeface="Arial" charset="0"/>
              </a:defRPr>
            </a:lvl1pPr>
          </a:lstStyle>
          <a:p>
            <a:pPr>
              <a:defRPr/>
            </a:pPr>
            <a:fld id="{49D1C68D-67F6-4BA6-93A9-2FC28983837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7339" y="1125538"/>
            <a:ext cx="9126934" cy="514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5126" name="Rectangle 6">
            <a:hlinkClick r:id="rId14" action="ppaction://hlinksldjump"/>
          </p:cNvPr>
          <p:cNvSpPr>
            <a:spLocks noChangeAspect="1" noChangeArrowheads="1"/>
          </p:cNvSpPr>
          <p:nvPr/>
        </p:nvSpPr>
        <p:spPr bwMode="auto">
          <a:xfrm>
            <a:off x="507339" y="6508751"/>
            <a:ext cx="273446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ru-RU" sz="1600" b="1">
                <a:solidFill>
                  <a:schemeClr val="tx1"/>
                </a:solidFill>
                <a:latin typeface="Arial" charset="0"/>
              </a:rPr>
              <a:t>1</a:t>
            </a:r>
          </a:p>
        </p:txBody>
      </p:sp>
      <p:sp>
        <p:nvSpPr>
          <p:cNvPr id="5127" name="Rectangle 7">
            <a:hlinkClick r:id="rId14" action="ppaction://hlinksldjump"/>
          </p:cNvPr>
          <p:cNvSpPr>
            <a:spLocks noChangeAspect="1" noChangeArrowheads="1"/>
          </p:cNvSpPr>
          <p:nvPr/>
        </p:nvSpPr>
        <p:spPr bwMode="auto">
          <a:xfrm>
            <a:off x="883974" y="6508751"/>
            <a:ext cx="273447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ru-RU" sz="1600" b="1">
                <a:solidFill>
                  <a:schemeClr val="tx1"/>
                </a:solidFill>
                <a:latin typeface="Arial" charset="0"/>
              </a:rPr>
              <a:t>2</a:t>
            </a:r>
          </a:p>
        </p:txBody>
      </p:sp>
      <p:sp>
        <p:nvSpPr>
          <p:cNvPr id="5128" name="Rectangle 8">
            <a:hlinkClick r:id="" action="ppaction://noaction"/>
          </p:cNvPr>
          <p:cNvSpPr>
            <a:spLocks noChangeAspect="1" noChangeArrowheads="1"/>
          </p:cNvSpPr>
          <p:nvPr/>
        </p:nvSpPr>
        <p:spPr bwMode="auto">
          <a:xfrm>
            <a:off x="1260608" y="6508751"/>
            <a:ext cx="273446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ru-RU" sz="1600" b="1">
                <a:solidFill>
                  <a:schemeClr val="tx1"/>
                </a:solidFill>
                <a:latin typeface="Arial" charset="0"/>
              </a:rPr>
              <a:t>3</a:t>
            </a:r>
          </a:p>
        </p:txBody>
      </p:sp>
      <p:sp>
        <p:nvSpPr>
          <p:cNvPr id="5129" name="Line 9"/>
          <p:cNvSpPr>
            <a:spLocks noChangeShapeType="1"/>
          </p:cNvSpPr>
          <p:nvPr/>
        </p:nvSpPr>
        <p:spPr bwMode="auto">
          <a:xfrm>
            <a:off x="832379" y="6508751"/>
            <a:ext cx="0" cy="252413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130" name="Line 10"/>
          <p:cNvSpPr>
            <a:spLocks noChangeShapeType="1"/>
          </p:cNvSpPr>
          <p:nvPr/>
        </p:nvSpPr>
        <p:spPr bwMode="auto">
          <a:xfrm>
            <a:off x="1209014" y="6508751"/>
            <a:ext cx="0" cy="252413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131" name="Line 11"/>
          <p:cNvSpPr>
            <a:spLocks noChangeShapeType="1"/>
          </p:cNvSpPr>
          <p:nvPr/>
        </p:nvSpPr>
        <p:spPr bwMode="auto">
          <a:xfrm>
            <a:off x="1585648" y="6508751"/>
            <a:ext cx="0" cy="252413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132" name="Rectangle 12">
            <a:hlinkClick r:id="" action="ppaction://noaction"/>
          </p:cNvPr>
          <p:cNvSpPr>
            <a:spLocks noChangeAspect="1" noChangeArrowheads="1"/>
          </p:cNvSpPr>
          <p:nvPr/>
        </p:nvSpPr>
        <p:spPr bwMode="auto">
          <a:xfrm>
            <a:off x="2013877" y="6508751"/>
            <a:ext cx="273446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ru-RU" sz="1600" b="1">
                <a:solidFill>
                  <a:schemeClr val="tx1"/>
                </a:solidFill>
                <a:latin typeface="Arial" charset="0"/>
              </a:rPr>
              <a:t>5</a:t>
            </a:r>
          </a:p>
        </p:txBody>
      </p:sp>
      <p:sp>
        <p:nvSpPr>
          <p:cNvPr id="5133" name="Line 13"/>
          <p:cNvSpPr>
            <a:spLocks noChangeShapeType="1"/>
          </p:cNvSpPr>
          <p:nvPr/>
        </p:nvSpPr>
        <p:spPr bwMode="auto">
          <a:xfrm>
            <a:off x="1962283" y="6508751"/>
            <a:ext cx="0" cy="252413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134" name="Rectangle 14">
            <a:hlinkClick r:id="" action="ppaction://noaction"/>
          </p:cNvPr>
          <p:cNvSpPr>
            <a:spLocks noChangeAspect="1" noChangeArrowheads="1"/>
          </p:cNvSpPr>
          <p:nvPr/>
        </p:nvSpPr>
        <p:spPr bwMode="auto">
          <a:xfrm>
            <a:off x="2390511" y="6508751"/>
            <a:ext cx="273447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ru-RU" sz="1600" b="1">
                <a:solidFill>
                  <a:schemeClr val="tx1"/>
                </a:solidFill>
                <a:latin typeface="Arial" charset="0"/>
              </a:rPr>
              <a:t>6</a:t>
            </a:r>
          </a:p>
        </p:txBody>
      </p:sp>
      <p:sp>
        <p:nvSpPr>
          <p:cNvPr id="5135" name="Line 15"/>
          <p:cNvSpPr>
            <a:spLocks noChangeShapeType="1"/>
          </p:cNvSpPr>
          <p:nvPr/>
        </p:nvSpPr>
        <p:spPr bwMode="auto">
          <a:xfrm>
            <a:off x="2338917" y="6508751"/>
            <a:ext cx="0" cy="252413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136" name="Rectangle 16"/>
          <p:cNvSpPr>
            <a:spLocks noGrp="1" noChangeArrowheads="1"/>
          </p:cNvSpPr>
          <p:nvPr>
            <p:ph type="title"/>
          </p:nvPr>
        </p:nvSpPr>
        <p:spPr bwMode="auto">
          <a:xfrm>
            <a:off x="507339" y="0"/>
            <a:ext cx="8268758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137" name="Rectangle 17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507340" y="6308726"/>
            <a:ext cx="271727" cy="447675"/>
          </a:xfrm>
          <a:prstGeom prst="rect">
            <a:avLst/>
          </a:prstGeom>
          <a:solidFill>
            <a:srgbClr val="FFFFFF">
              <a:alpha val="117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ru-RU" sz="1600">
              <a:latin typeface="Arial" charset="0"/>
            </a:endParaRPr>
          </a:p>
        </p:txBody>
      </p:sp>
      <p:sp>
        <p:nvSpPr>
          <p:cNvPr id="5138" name="Rectangle 18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883974" y="6308726"/>
            <a:ext cx="271727" cy="447675"/>
          </a:xfrm>
          <a:prstGeom prst="rect">
            <a:avLst/>
          </a:prstGeom>
          <a:solidFill>
            <a:srgbClr val="FFFFFF">
              <a:alpha val="117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ru-RU" sz="1600">
              <a:latin typeface="Arial" charset="0"/>
            </a:endParaRPr>
          </a:p>
        </p:txBody>
      </p:sp>
      <p:sp>
        <p:nvSpPr>
          <p:cNvPr id="5139" name="Rectangle 19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1262328" y="6308726"/>
            <a:ext cx="271727" cy="447675"/>
          </a:xfrm>
          <a:prstGeom prst="rect">
            <a:avLst/>
          </a:prstGeom>
          <a:solidFill>
            <a:srgbClr val="FFFFFF">
              <a:alpha val="117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ru-RU" sz="1600">
              <a:latin typeface="Arial" charset="0"/>
            </a:endParaRPr>
          </a:p>
        </p:txBody>
      </p:sp>
      <p:sp>
        <p:nvSpPr>
          <p:cNvPr id="5140" name="Rectangle 20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2017317" y="6308726"/>
            <a:ext cx="271727" cy="447675"/>
          </a:xfrm>
          <a:prstGeom prst="rect">
            <a:avLst/>
          </a:prstGeom>
          <a:solidFill>
            <a:srgbClr val="FFFFFF">
              <a:alpha val="117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ru-RU" sz="1600">
              <a:latin typeface="Arial" charset="0"/>
            </a:endParaRPr>
          </a:p>
        </p:txBody>
      </p:sp>
      <p:sp>
        <p:nvSpPr>
          <p:cNvPr id="5141" name="Rectangle 21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2395671" y="6308726"/>
            <a:ext cx="271727" cy="447675"/>
          </a:xfrm>
          <a:prstGeom prst="rect">
            <a:avLst/>
          </a:prstGeom>
          <a:solidFill>
            <a:srgbClr val="FFFFFF">
              <a:alpha val="117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ru-RU" sz="1600"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3056" r:id="rId1"/>
    <p:sldLayoutId id="2147492912" r:id="rId2"/>
    <p:sldLayoutId id="2147492913" r:id="rId3"/>
    <p:sldLayoutId id="2147492914" r:id="rId4"/>
    <p:sldLayoutId id="2147492915" r:id="rId5"/>
    <p:sldLayoutId id="2147492916" r:id="rId6"/>
    <p:sldLayoutId id="2147492917" r:id="rId7"/>
    <p:sldLayoutId id="2147492918" r:id="rId8"/>
    <p:sldLayoutId id="2147492919" r:id="rId9"/>
    <p:sldLayoutId id="2147492920" r:id="rId10"/>
    <p:sldLayoutId id="2147492921" r:id="rId11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</a:defRPr>
      </a:lvl9pPr>
    </p:titleStyle>
    <p:bodyStyle>
      <a:lvl1pPr marL="180975" indent="-180975" algn="l" rtl="0" eaLnBrk="0" fontAlgn="base" hangingPunct="0">
        <a:lnSpc>
          <a:spcPct val="110000"/>
        </a:lnSpc>
        <a:spcBef>
          <a:spcPct val="40000"/>
        </a:spcBef>
        <a:spcAft>
          <a:spcPct val="20000"/>
        </a:spcAft>
        <a:buBlip>
          <a:blip r:embed="rId15"/>
        </a:buBlip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360363" indent="-177800" algn="l" rtl="0" eaLnBrk="0" fontAlgn="base" hangingPunct="0">
        <a:lnSpc>
          <a:spcPct val="110000"/>
        </a:lnSpc>
        <a:spcBef>
          <a:spcPct val="0"/>
        </a:spcBef>
        <a:spcAft>
          <a:spcPct val="20000"/>
        </a:spcAft>
        <a:buBlip>
          <a:blip r:embed="rId16"/>
        </a:buBlip>
        <a:defRPr sz="1400">
          <a:solidFill>
            <a:schemeClr val="tx1"/>
          </a:solidFill>
          <a:latin typeface="+mn-lt"/>
        </a:defRPr>
      </a:lvl2pPr>
      <a:lvl3pPr marL="1162050" indent="-268288" algn="l" rtl="0" eaLnBrk="0" fontAlgn="base" hangingPunct="0">
        <a:spcBef>
          <a:spcPct val="0"/>
        </a:spcBef>
        <a:spcAft>
          <a:spcPct val="30000"/>
        </a:spcAft>
        <a:buBlip>
          <a:blip r:embed="rId16"/>
        </a:buBlip>
        <a:defRPr sz="2200">
          <a:solidFill>
            <a:schemeClr val="tx1"/>
          </a:solidFill>
          <a:latin typeface="+mn-lt"/>
        </a:defRPr>
      </a:lvl3pPr>
      <a:lvl4pPr marL="1665288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7327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304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876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448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9020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spect="1" noChangeArrowheads="1"/>
          </p:cNvSpPr>
          <p:nvPr/>
        </p:nvSpPr>
        <p:spPr bwMode="auto">
          <a:xfrm>
            <a:off x="2013877" y="6508751"/>
            <a:ext cx="273446" cy="252413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ru-RU" sz="1600" b="1">
                <a:solidFill>
                  <a:schemeClr val="bg1"/>
                </a:solidFill>
                <a:latin typeface="Arial" charset="0"/>
              </a:rPr>
              <a:t>5</a:t>
            </a:r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2017317" y="6308726"/>
            <a:ext cx="271727" cy="447675"/>
          </a:xfrm>
          <a:prstGeom prst="rect">
            <a:avLst/>
          </a:prstGeom>
          <a:solidFill>
            <a:srgbClr val="FFFFFF">
              <a:alpha val="117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ru-RU" sz="1600">
              <a:latin typeface="Arial" charset="0"/>
            </a:endParaRP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948077" y="6448426"/>
            <a:ext cx="679317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spcAft>
                <a:spcPct val="0"/>
              </a:spcAft>
              <a:defRPr sz="2200" b="1">
                <a:latin typeface="Arial" charset="0"/>
              </a:defRPr>
            </a:lvl1pPr>
          </a:lstStyle>
          <a:p>
            <a:pPr>
              <a:defRPr/>
            </a:pPr>
            <a:fld id="{84B23CE7-3681-4E55-9B48-9BE675399FD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7339" y="1125538"/>
            <a:ext cx="9126934" cy="514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6150" name="Rectangle 6">
            <a:hlinkClick r:id="rId14" action="ppaction://hlinksldjump"/>
          </p:cNvPr>
          <p:cNvSpPr>
            <a:spLocks noChangeAspect="1" noChangeArrowheads="1"/>
          </p:cNvSpPr>
          <p:nvPr/>
        </p:nvSpPr>
        <p:spPr bwMode="auto">
          <a:xfrm>
            <a:off x="507339" y="6508751"/>
            <a:ext cx="273446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ru-RU" sz="1600" b="1">
                <a:solidFill>
                  <a:schemeClr val="tx1"/>
                </a:solidFill>
                <a:latin typeface="Arial" charset="0"/>
              </a:rPr>
              <a:t>1</a:t>
            </a:r>
          </a:p>
        </p:txBody>
      </p:sp>
      <p:sp>
        <p:nvSpPr>
          <p:cNvPr id="6151" name="Rectangle 7">
            <a:hlinkClick r:id="rId14" action="ppaction://hlinksldjump"/>
          </p:cNvPr>
          <p:cNvSpPr>
            <a:spLocks noChangeAspect="1" noChangeArrowheads="1"/>
          </p:cNvSpPr>
          <p:nvPr/>
        </p:nvSpPr>
        <p:spPr bwMode="auto">
          <a:xfrm>
            <a:off x="883974" y="6508751"/>
            <a:ext cx="273447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ru-RU" sz="1600" b="1">
                <a:solidFill>
                  <a:schemeClr val="tx1"/>
                </a:solidFill>
                <a:latin typeface="Arial" charset="0"/>
              </a:rPr>
              <a:t>2</a:t>
            </a:r>
          </a:p>
        </p:txBody>
      </p:sp>
      <p:sp>
        <p:nvSpPr>
          <p:cNvPr id="6152" name="Rectangle 8">
            <a:hlinkClick r:id="" action="ppaction://noaction"/>
          </p:cNvPr>
          <p:cNvSpPr>
            <a:spLocks noChangeAspect="1" noChangeArrowheads="1"/>
          </p:cNvSpPr>
          <p:nvPr/>
        </p:nvSpPr>
        <p:spPr bwMode="auto">
          <a:xfrm>
            <a:off x="1260608" y="6508751"/>
            <a:ext cx="273446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ru-RU" sz="1600" b="1">
                <a:solidFill>
                  <a:schemeClr val="tx1"/>
                </a:solidFill>
                <a:latin typeface="Arial" charset="0"/>
              </a:rPr>
              <a:t>3</a:t>
            </a:r>
          </a:p>
        </p:txBody>
      </p:sp>
      <p:sp>
        <p:nvSpPr>
          <p:cNvPr id="6153" name="Line 9"/>
          <p:cNvSpPr>
            <a:spLocks noChangeShapeType="1"/>
          </p:cNvSpPr>
          <p:nvPr/>
        </p:nvSpPr>
        <p:spPr bwMode="auto">
          <a:xfrm>
            <a:off x="832379" y="6508751"/>
            <a:ext cx="0" cy="252413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154" name="Line 10"/>
          <p:cNvSpPr>
            <a:spLocks noChangeShapeType="1"/>
          </p:cNvSpPr>
          <p:nvPr/>
        </p:nvSpPr>
        <p:spPr bwMode="auto">
          <a:xfrm>
            <a:off x="1209014" y="6508751"/>
            <a:ext cx="0" cy="252413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155" name="Rectangle 11">
            <a:hlinkClick r:id="" action="ppaction://noaction"/>
          </p:cNvPr>
          <p:cNvSpPr>
            <a:spLocks noChangeAspect="1" noChangeArrowheads="1"/>
          </p:cNvSpPr>
          <p:nvPr/>
        </p:nvSpPr>
        <p:spPr bwMode="auto">
          <a:xfrm>
            <a:off x="1637242" y="6508751"/>
            <a:ext cx="273447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ru-RU" sz="1600" b="1">
                <a:solidFill>
                  <a:schemeClr val="tx1"/>
                </a:solidFill>
                <a:latin typeface="Arial" charset="0"/>
              </a:rPr>
              <a:t>4</a:t>
            </a:r>
          </a:p>
        </p:txBody>
      </p:sp>
      <p:sp>
        <p:nvSpPr>
          <p:cNvPr id="6156" name="Line 12"/>
          <p:cNvSpPr>
            <a:spLocks noChangeShapeType="1"/>
          </p:cNvSpPr>
          <p:nvPr/>
        </p:nvSpPr>
        <p:spPr bwMode="auto">
          <a:xfrm>
            <a:off x="1585648" y="6508751"/>
            <a:ext cx="0" cy="252413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157" name="Line 13"/>
          <p:cNvSpPr>
            <a:spLocks noChangeShapeType="1"/>
          </p:cNvSpPr>
          <p:nvPr/>
        </p:nvSpPr>
        <p:spPr bwMode="auto">
          <a:xfrm>
            <a:off x="1962283" y="6508751"/>
            <a:ext cx="0" cy="252413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158" name="Rectangle 14">
            <a:hlinkClick r:id="" action="ppaction://noaction"/>
          </p:cNvPr>
          <p:cNvSpPr>
            <a:spLocks noChangeAspect="1" noChangeArrowheads="1"/>
          </p:cNvSpPr>
          <p:nvPr/>
        </p:nvSpPr>
        <p:spPr bwMode="auto">
          <a:xfrm>
            <a:off x="2390511" y="6508751"/>
            <a:ext cx="273447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ru-RU" sz="1600" b="1">
                <a:solidFill>
                  <a:schemeClr val="tx1"/>
                </a:solidFill>
                <a:latin typeface="Arial" charset="0"/>
              </a:rPr>
              <a:t>6</a:t>
            </a:r>
          </a:p>
        </p:txBody>
      </p:sp>
      <p:sp>
        <p:nvSpPr>
          <p:cNvPr id="6159" name="Line 15"/>
          <p:cNvSpPr>
            <a:spLocks noChangeShapeType="1"/>
          </p:cNvSpPr>
          <p:nvPr/>
        </p:nvSpPr>
        <p:spPr bwMode="auto">
          <a:xfrm>
            <a:off x="2338917" y="6508751"/>
            <a:ext cx="0" cy="252413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160" name="Rectangle 16"/>
          <p:cNvSpPr>
            <a:spLocks noGrp="1" noChangeArrowheads="1"/>
          </p:cNvSpPr>
          <p:nvPr>
            <p:ph type="title"/>
          </p:nvPr>
        </p:nvSpPr>
        <p:spPr bwMode="auto">
          <a:xfrm>
            <a:off x="507339" y="0"/>
            <a:ext cx="8268758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161" name="Rectangle 17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507340" y="6308726"/>
            <a:ext cx="271727" cy="447675"/>
          </a:xfrm>
          <a:prstGeom prst="rect">
            <a:avLst/>
          </a:prstGeom>
          <a:solidFill>
            <a:srgbClr val="FFFFFF">
              <a:alpha val="117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ru-RU" sz="1600">
              <a:latin typeface="Arial" charset="0"/>
            </a:endParaRPr>
          </a:p>
        </p:txBody>
      </p:sp>
      <p:sp>
        <p:nvSpPr>
          <p:cNvPr id="6162" name="Rectangle 18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883974" y="6308726"/>
            <a:ext cx="271727" cy="447675"/>
          </a:xfrm>
          <a:prstGeom prst="rect">
            <a:avLst/>
          </a:prstGeom>
          <a:solidFill>
            <a:srgbClr val="FFFFFF">
              <a:alpha val="117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ru-RU" sz="1600">
              <a:latin typeface="Arial" charset="0"/>
            </a:endParaRPr>
          </a:p>
        </p:txBody>
      </p:sp>
      <p:sp>
        <p:nvSpPr>
          <p:cNvPr id="6163" name="Rectangle 19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1262328" y="6308726"/>
            <a:ext cx="271727" cy="447675"/>
          </a:xfrm>
          <a:prstGeom prst="rect">
            <a:avLst/>
          </a:prstGeom>
          <a:solidFill>
            <a:srgbClr val="FFFFFF">
              <a:alpha val="117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ru-RU" sz="1600">
              <a:latin typeface="Arial" charset="0"/>
            </a:endParaRPr>
          </a:p>
        </p:txBody>
      </p:sp>
      <p:sp>
        <p:nvSpPr>
          <p:cNvPr id="6164" name="Rectangle 20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1638963" y="6308726"/>
            <a:ext cx="271727" cy="447675"/>
          </a:xfrm>
          <a:prstGeom prst="rect">
            <a:avLst/>
          </a:prstGeom>
          <a:solidFill>
            <a:srgbClr val="FFFFFF">
              <a:alpha val="117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ru-RU" sz="1600">
              <a:latin typeface="Arial" charset="0"/>
            </a:endParaRPr>
          </a:p>
        </p:txBody>
      </p:sp>
      <p:sp>
        <p:nvSpPr>
          <p:cNvPr id="6165" name="Rectangle 21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2395671" y="6308726"/>
            <a:ext cx="271727" cy="447675"/>
          </a:xfrm>
          <a:prstGeom prst="rect">
            <a:avLst/>
          </a:prstGeom>
          <a:solidFill>
            <a:srgbClr val="FFFFFF">
              <a:alpha val="117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ru-RU" sz="1600"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3057" r:id="rId1"/>
    <p:sldLayoutId id="2147492922" r:id="rId2"/>
    <p:sldLayoutId id="2147492923" r:id="rId3"/>
    <p:sldLayoutId id="2147492924" r:id="rId4"/>
    <p:sldLayoutId id="2147492925" r:id="rId5"/>
    <p:sldLayoutId id="2147492926" r:id="rId6"/>
    <p:sldLayoutId id="2147492927" r:id="rId7"/>
    <p:sldLayoutId id="2147492928" r:id="rId8"/>
    <p:sldLayoutId id="2147492929" r:id="rId9"/>
    <p:sldLayoutId id="2147492930" r:id="rId10"/>
    <p:sldLayoutId id="2147492931" r:id="rId11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</a:defRPr>
      </a:lvl9pPr>
    </p:titleStyle>
    <p:bodyStyle>
      <a:lvl1pPr marL="180975" indent="-180975" algn="l" rtl="0" eaLnBrk="0" fontAlgn="base" hangingPunct="0">
        <a:lnSpc>
          <a:spcPct val="110000"/>
        </a:lnSpc>
        <a:spcBef>
          <a:spcPct val="40000"/>
        </a:spcBef>
        <a:spcAft>
          <a:spcPct val="20000"/>
        </a:spcAft>
        <a:buBlip>
          <a:blip r:embed="rId15"/>
        </a:buBlip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360363" indent="-177800" algn="l" rtl="0" eaLnBrk="0" fontAlgn="base" hangingPunct="0">
        <a:lnSpc>
          <a:spcPct val="110000"/>
        </a:lnSpc>
        <a:spcBef>
          <a:spcPct val="0"/>
        </a:spcBef>
        <a:spcAft>
          <a:spcPct val="20000"/>
        </a:spcAft>
        <a:buBlip>
          <a:blip r:embed="rId16"/>
        </a:buBlip>
        <a:defRPr sz="1400">
          <a:solidFill>
            <a:schemeClr val="tx1"/>
          </a:solidFill>
          <a:latin typeface="+mn-lt"/>
        </a:defRPr>
      </a:lvl2pPr>
      <a:lvl3pPr marL="1162050" indent="-268288" algn="l" rtl="0" eaLnBrk="0" fontAlgn="base" hangingPunct="0">
        <a:spcBef>
          <a:spcPct val="0"/>
        </a:spcBef>
        <a:spcAft>
          <a:spcPct val="30000"/>
        </a:spcAft>
        <a:buBlip>
          <a:blip r:embed="rId16"/>
        </a:buBlip>
        <a:defRPr sz="2200">
          <a:solidFill>
            <a:schemeClr val="tx1"/>
          </a:solidFill>
          <a:latin typeface="+mn-lt"/>
        </a:defRPr>
      </a:lvl3pPr>
      <a:lvl4pPr marL="1665288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7327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304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876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448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9020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spect="1" noChangeArrowheads="1"/>
          </p:cNvSpPr>
          <p:nvPr/>
        </p:nvSpPr>
        <p:spPr bwMode="auto">
          <a:xfrm>
            <a:off x="2390511" y="6508751"/>
            <a:ext cx="273447" cy="252413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ru-RU" sz="1600" b="1">
                <a:solidFill>
                  <a:schemeClr val="bg1"/>
                </a:solidFill>
                <a:latin typeface="Arial" charset="0"/>
              </a:rPr>
              <a:t>6</a:t>
            </a: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2395671" y="6308726"/>
            <a:ext cx="271727" cy="447675"/>
          </a:xfrm>
          <a:prstGeom prst="rect">
            <a:avLst/>
          </a:prstGeom>
          <a:solidFill>
            <a:srgbClr val="FFFFFF">
              <a:alpha val="117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ru-RU" sz="1600">
              <a:latin typeface="Arial" charset="0"/>
            </a:endParaRPr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948077" y="6448426"/>
            <a:ext cx="679317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spcAft>
                <a:spcPct val="0"/>
              </a:spcAft>
              <a:defRPr sz="2200" b="1">
                <a:latin typeface="Arial" charset="0"/>
              </a:defRPr>
            </a:lvl1pPr>
          </a:lstStyle>
          <a:p>
            <a:pPr>
              <a:defRPr/>
            </a:pPr>
            <a:fld id="{5ADCB058-ECC1-4FF0-AE2C-DC6366CD772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7339" y="1125538"/>
            <a:ext cx="9126934" cy="514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7174" name="Rectangle 6">
            <a:hlinkClick r:id="rId14" action="ppaction://hlinksldjump"/>
          </p:cNvPr>
          <p:cNvSpPr>
            <a:spLocks noChangeAspect="1" noChangeArrowheads="1"/>
          </p:cNvSpPr>
          <p:nvPr/>
        </p:nvSpPr>
        <p:spPr bwMode="auto">
          <a:xfrm>
            <a:off x="507339" y="6508751"/>
            <a:ext cx="273446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ru-RU" sz="1600" b="1">
                <a:solidFill>
                  <a:schemeClr val="tx1"/>
                </a:solidFill>
                <a:latin typeface="Arial" charset="0"/>
              </a:rPr>
              <a:t>1</a:t>
            </a:r>
          </a:p>
        </p:txBody>
      </p:sp>
      <p:sp>
        <p:nvSpPr>
          <p:cNvPr id="7175" name="Rectangle 7">
            <a:hlinkClick r:id="rId14" action="ppaction://hlinksldjump"/>
          </p:cNvPr>
          <p:cNvSpPr>
            <a:spLocks noChangeAspect="1" noChangeArrowheads="1"/>
          </p:cNvSpPr>
          <p:nvPr/>
        </p:nvSpPr>
        <p:spPr bwMode="auto">
          <a:xfrm>
            <a:off x="883974" y="6508751"/>
            <a:ext cx="273447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ru-RU" sz="1600" b="1">
                <a:solidFill>
                  <a:schemeClr val="tx1"/>
                </a:solidFill>
                <a:latin typeface="Arial" charset="0"/>
              </a:rPr>
              <a:t>2</a:t>
            </a:r>
          </a:p>
        </p:txBody>
      </p:sp>
      <p:sp>
        <p:nvSpPr>
          <p:cNvPr id="7176" name="Rectangle 8">
            <a:hlinkClick r:id="" action="ppaction://noaction"/>
          </p:cNvPr>
          <p:cNvSpPr>
            <a:spLocks noChangeAspect="1" noChangeArrowheads="1"/>
          </p:cNvSpPr>
          <p:nvPr/>
        </p:nvSpPr>
        <p:spPr bwMode="auto">
          <a:xfrm>
            <a:off x="1260608" y="6508751"/>
            <a:ext cx="273446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ru-RU" sz="1600" b="1">
                <a:solidFill>
                  <a:schemeClr val="tx1"/>
                </a:solidFill>
                <a:latin typeface="Arial" charset="0"/>
              </a:rPr>
              <a:t>3</a:t>
            </a:r>
          </a:p>
        </p:txBody>
      </p:sp>
      <p:sp>
        <p:nvSpPr>
          <p:cNvPr id="7177" name="Line 9"/>
          <p:cNvSpPr>
            <a:spLocks noChangeShapeType="1"/>
          </p:cNvSpPr>
          <p:nvPr/>
        </p:nvSpPr>
        <p:spPr bwMode="auto">
          <a:xfrm>
            <a:off x="832379" y="6508751"/>
            <a:ext cx="0" cy="252413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178" name="Line 10"/>
          <p:cNvSpPr>
            <a:spLocks noChangeShapeType="1"/>
          </p:cNvSpPr>
          <p:nvPr/>
        </p:nvSpPr>
        <p:spPr bwMode="auto">
          <a:xfrm>
            <a:off x="1209014" y="6508751"/>
            <a:ext cx="0" cy="252413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179" name="Rectangle 11">
            <a:hlinkClick r:id="" action="ppaction://noaction"/>
          </p:cNvPr>
          <p:cNvSpPr>
            <a:spLocks noChangeAspect="1" noChangeArrowheads="1"/>
          </p:cNvSpPr>
          <p:nvPr/>
        </p:nvSpPr>
        <p:spPr bwMode="auto">
          <a:xfrm>
            <a:off x="1637242" y="6508751"/>
            <a:ext cx="273447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ru-RU" sz="1600" b="1">
                <a:solidFill>
                  <a:schemeClr val="tx1"/>
                </a:solidFill>
                <a:latin typeface="Arial" charset="0"/>
              </a:rPr>
              <a:t>4</a:t>
            </a:r>
          </a:p>
        </p:txBody>
      </p:sp>
      <p:sp>
        <p:nvSpPr>
          <p:cNvPr id="7180" name="Line 12"/>
          <p:cNvSpPr>
            <a:spLocks noChangeShapeType="1"/>
          </p:cNvSpPr>
          <p:nvPr/>
        </p:nvSpPr>
        <p:spPr bwMode="auto">
          <a:xfrm>
            <a:off x="1585648" y="6508751"/>
            <a:ext cx="0" cy="252413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181" name="Rectangle 13">
            <a:hlinkClick r:id="" action="ppaction://noaction"/>
          </p:cNvPr>
          <p:cNvSpPr>
            <a:spLocks noChangeAspect="1" noChangeArrowheads="1"/>
          </p:cNvSpPr>
          <p:nvPr/>
        </p:nvSpPr>
        <p:spPr bwMode="auto">
          <a:xfrm>
            <a:off x="2013877" y="6508751"/>
            <a:ext cx="273446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ru-RU" sz="1600" b="1">
                <a:solidFill>
                  <a:schemeClr val="tx1"/>
                </a:solidFill>
                <a:latin typeface="Arial" charset="0"/>
              </a:rPr>
              <a:t>5</a:t>
            </a:r>
          </a:p>
        </p:txBody>
      </p:sp>
      <p:sp>
        <p:nvSpPr>
          <p:cNvPr id="7182" name="Line 14"/>
          <p:cNvSpPr>
            <a:spLocks noChangeShapeType="1"/>
          </p:cNvSpPr>
          <p:nvPr/>
        </p:nvSpPr>
        <p:spPr bwMode="auto">
          <a:xfrm>
            <a:off x="1962283" y="6508751"/>
            <a:ext cx="0" cy="252413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183" name="Line 15"/>
          <p:cNvSpPr>
            <a:spLocks noChangeShapeType="1"/>
          </p:cNvSpPr>
          <p:nvPr/>
        </p:nvSpPr>
        <p:spPr bwMode="auto">
          <a:xfrm>
            <a:off x="2338917" y="6508751"/>
            <a:ext cx="0" cy="252413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184" name="Rectangle 16"/>
          <p:cNvSpPr>
            <a:spLocks noGrp="1" noChangeArrowheads="1"/>
          </p:cNvSpPr>
          <p:nvPr>
            <p:ph type="title"/>
          </p:nvPr>
        </p:nvSpPr>
        <p:spPr bwMode="auto">
          <a:xfrm>
            <a:off x="507339" y="0"/>
            <a:ext cx="8268758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7185" name="Rectangle 17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507340" y="6308726"/>
            <a:ext cx="271727" cy="447675"/>
          </a:xfrm>
          <a:prstGeom prst="rect">
            <a:avLst/>
          </a:prstGeom>
          <a:solidFill>
            <a:srgbClr val="FFFFFF">
              <a:alpha val="117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ru-RU" sz="1600">
              <a:latin typeface="Arial" charset="0"/>
            </a:endParaRPr>
          </a:p>
        </p:txBody>
      </p:sp>
      <p:sp>
        <p:nvSpPr>
          <p:cNvPr id="7186" name="Rectangle 18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883974" y="6308726"/>
            <a:ext cx="271727" cy="447675"/>
          </a:xfrm>
          <a:prstGeom prst="rect">
            <a:avLst/>
          </a:prstGeom>
          <a:solidFill>
            <a:srgbClr val="FFFFFF">
              <a:alpha val="117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ru-RU" sz="1600">
              <a:latin typeface="Arial" charset="0"/>
            </a:endParaRPr>
          </a:p>
        </p:txBody>
      </p:sp>
      <p:sp>
        <p:nvSpPr>
          <p:cNvPr id="7187" name="Rectangle 19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1262328" y="6308726"/>
            <a:ext cx="271727" cy="447675"/>
          </a:xfrm>
          <a:prstGeom prst="rect">
            <a:avLst/>
          </a:prstGeom>
          <a:solidFill>
            <a:srgbClr val="FFFFFF">
              <a:alpha val="117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ru-RU" sz="1600">
              <a:latin typeface="Arial" charset="0"/>
            </a:endParaRPr>
          </a:p>
        </p:txBody>
      </p:sp>
      <p:sp>
        <p:nvSpPr>
          <p:cNvPr id="7188" name="Rectangle 20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1638963" y="6308726"/>
            <a:ext cx="271727" cy="447675"/>
          </a:xfrm>
          <a:prstGeom prst="rect">
            <a:avLst/>
          </a:prstGeom>
          <a:solidFill>
            <a:srgbClr val="FFFFFF">
              <a:alpha val="117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ru-RU" sz="1600">
              <a:latin typeface="Arial" charset="0"/>
            </a:endParaRPr>
          </a:p>
        </p:txBody>
      </p:sp>
      <p:sp>
        <p:nvSpPr>
          <p:cNvPr id="7189" name="Rectangle 21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2017317" y="6308726"/>
            <a:ext cx="271727" cy="447675"/>
          </a:xfrm>
          <a:prstGeom prst="rect">
            <a:avLst/>
          </a:prstGeom>
          <a:solidFill>
            <a:srgbClr val="FFFFFF">
              <a:alpha val="117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ru-RU" sz="1600"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3058" r:id="rId1"/>
    <p:sldLayoutId id="2147492932" r:id="rId2"/>
    <p:sldLayoutId id="2147492933" r:id="rId3"/>
    <p:sldLayoutId id="2147492934" r:id="rId4"/>
    <p:sldLayoutId id="2147492935" r:id="rId5"/>
    <p:sldLayoutId id="2147492936" r:id="rId6"/>
    <p:sldLayoutId id="2147492937" r:id="rId7"/>
    <p:sldLayoutId id="2147492938" r:id="rId8"/>
    <p:sldLayoutId id="2147492939" r:id="rId9"/>
    <p:sldLayoutId id="2147492940" r:id="rId10"/>
    <p:sldLayoutId id="2147492941" r:id="rId11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</a:defRPr>
      </a:lvl9pPr>
    </p:titleStyle>
    <p:bodyStyle>
      <a:lvl1pPr marL="180975" indent="-180975" algn="l" rtl="0" eaLnBrk="0" fontAlgn="base" hangingPunct="0">
        <a:lnSpc>
          <a:spcPct val="110000"/>
        </a:lnSpc>
        <a:spcBef>
          <a:spcPct val="40000"/>
        </a:spcBef>
        <a:spcAft>
          <a:spcPct val="20000"/>
        </a:spcAft>
        <a:buBlip>
          <a:blip r:embed="rId15"/>
        </a:buBlip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360363" indent="-177800" algn="l" rtl="0" eaLnBrk="0" fontAlgn="base" hangingPunct="0">
        <a:lnSpc>
          <a:spcPct val="110000"/>
        </a:lnSpc>
        <a:spcBef>
          <a:spcPct val="0"/>
        </a:spcBef>
        <a:spcAft>
          <a:spcPct val="20000"/>
        </a:spcAft>
        <a:buBlip>
          <a:blip r:embed="rId16"/>
        </a:buBlip>
        <a:defRPr sz="1400">
          <a:solidFill>
            <a:schemeClr val="tx1"/>
          </a:solidFill>
          <a:latin typeface="+mn-lt"/>
        </a:defRPr>
      </a:lvl2pPr>
      <a:lvl3pPr marL="1162050" indent="-268288" algn="l" rtl="0" eaLnBrk="0" fontAlgn="base" hangingPunct="0">
        <a:spcBef>
          <a:spcPct val="0"/>
        </a:spcBef>
        <a:spcAft>
          <a:spcPct val="30000"/>
        </a:spcAft>
        <a:buBlip>
          <a:blip r:embed="rId16"/>
        </a:buBlip>
        <a:defRPr sz="2200">
          <a:solidFill>
            <a:schemeClr val="tx1"/>
          </a:solidFill>
          <a:latin typeface="+mn-lt"/>
        </a:defRPr>
      </a:lvl3pPr>
      <a:lvl4pPr marL="1665288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7327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304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876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448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9020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spect="1" noChangeArrowheads="1"/>
          </p:cNvSpPr>
          <p:nvPr/>
        </p:nvSpPr>
        <p:spPr bwMode="auto">
          <a:xfrm>
            <a:off x="2390511" y="6508751"/>
            <a:ext cx="273447" cy="252413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ru-RU" sz="1600" b="1">
                <a:solidFill>
                  <a:schemeClr val="bg1"/>
                </a:solidFill>
                <a:latin typeface="Arial" charset="0"/>
              </a:rPr>
              <a:t>6</a:t>
            </a:r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2395671" y="6308726"/>
            <a:ext cx="271727" cy="447675"/>
          </a:xfrm>
          <a:prstGeom prst="rect">
            <a:avLst/>
          </a:prstGeom>
          <a:solidFill>
            <a:srgbClr val="FFFFFF">
              <a:alpha val="117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ru-RU" sz="1600">
              <a:latin typeface="Arial" charset="0"/>
            </a:endParaRPr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948077" y="6448426"/>
            <a:ext cx="679317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spcAft>
                <a:spcPct val="0"/>
              </a:spcAft>
              <a:defRPr sz="2200" b="1">
                <a:latin typeface="Arial" charset="0"/>
              </a:defRPr>
            </a:lvl1pPr>
          </a:lstStyle>
          <a:p>
            <a:pPr>
              <a:defRPr/>
            </a:pPr>
            <a:fld id="{C666C8D1-F687-48C0-AFF4-DABBFC3DCB5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7339" y="1125538"/>
            <a:ext cx="9126934" cy="514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8198" name="Rectangle 6">
            <a:hlinkClick r:id="rId14" action="ppaction://hlinksldjump"/>
          </p:cNvPr>
          <p:cNvSpPr>
            <a:spLocks noChangeAspect="1" noChangeArrowheads="1"/>
          </p:cNvSpPr>
          <p:nvPr/>
        </p:nvSpPr>
        <p:spPr bwMode="auto">
          <a:xfrm>
            <a:off x="507339" y="6508751"/>
            <a:ext cx="273446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ru-RU" sz="1600" b="1">
                <a:solidFill>
                  <a:schemeClr val="tx1"/>
                </a:solidFill>
                <a:latin typeface="Arial" charset="0"/>
              </a:rPr>
              <a:t>1</a:t>
            </a:r>
          </a:p>
        </p:txBody>
      </p:sp>
      <p:sp>
        <p:nvSpPr>
          <p:cNvPr id="8199" name="Rectangle 7">
            <a:hlinkClick r:id="rId14" action="ppaction://hlinksldjump"/>
          </p:cNvPr>
          <p:cNvSpPr>
            <a:spLocks noChangeAspect="1" noChangeArrowheads="1"/>
          </p:cNvSpPr>
          <p:nvPr/>
        </p:nvSpPr>
        <p:spPr bwMode="auto">
          <a:xfrm>
            <a:off x="883974" y="6508751"/>
            <a:ext cx="273447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ru-RU" sz="1600" b="1">
                <a:solidFill>
                  <a:schemeClr val="tx1"/>
                </a:solidFill>
                <a:latin typeface="Arial" charset="0"/>
              </a:rPr>
              <a:t>2</a:t>
            </a:r>
          </a:p>
        </p:txBody>
      </p:sp>
      <p:sp>
        <p:nvSpPr>
          <p:cNvPr id="8200" name="Rectangle 8">
            <a:hlinkClick r:id="" action="ppaction://noaction"/>
          </p:cNvPr>
          <p:cNvSpPr>
            <a:spLocks noChangeAspect="1" noChangeArrowheads="1"/>
          </p:cNvSpPr>
          <p:nvPr/>
        </p:nvSpPr>
        <p:spPr bwMode="auto">
          <a:xfrm>
            <a:off x="1260608" y="6508751"/>
            <a:ext cx="273446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ru-RU" sz="1600" b="1">
                <a:solidFill>
                  <a:schemeClr val="tx1"/>
                </a:solidFill>
                <a:latin typeface="Arial" charset="0"/>
              </a:rPr>
              <a:t>3</a:t>
            </a:r>
          </a:p>
        </p:txBody>
      </p:sp>
      <p:sp>
        <p:nvSpPr>
          <p:cNvPr id="8201" name="Line 9"/>
          <p:cNvSpPr>
            <a:spLocks noChangeShapeType="1"/>
          </p:cNvSpPr>
          <p:nvPr/>
        </p:nvSpPr>
        <p:spPr bwMode="auto">
          <a:xfrm>
            <a:off x="832379" y="6508751"/>
            <a:ext cx="0" cy="252413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8202" name="Line 10"/>
          <p:cNvSpPr>
            <a:spLocks noChangeShapeType="1"/>
          </p:cNvSpPr>
          <p:nvPr/>
        </p:nvSpPr>
        <p:spPr bwMode="auto">
          <a:xfrm>
            <a:off x="1209014" y="6508751"/>
            <a:ext cx="0" cy="252413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8203" name="Rectangle 11">
            <a:hlinkClick r:id="" action="ppaction://noaction"/>
          </p:cNvPr>
          <p:cNvSpPr>
            <a:spLocks noChangeAspect="1" noChangeArrowheads="1"/>
          </p:cNvSpPr>
          <p:nvPr/>
        </p:nvSpPr>
        <p:spPr bwMode="auto">
          <a:xfrm>
            <a:off x="1637242" y="6508751"/>
            <a:ext cx="273447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ru-RU" sz="1600" b="1">
                <a:solidFill>
                  <a:schemeClr val="tx1"/>
                </a:solidFill>
                <a:latin typeface="Arial" charset="0"/>
              </a:rPr>
              <a:t>4</a:t>
            </a:r>
          </a:p>
        </p:txBody>
      </p:sp>
      <p:sp>
        <p:nvSpPr>
          <p:cNvPr id="8204" name="Line 12"/>
          <p:cNvSpPr>
            <a:spLocks noChangeShapeType="1"/>
          </p:cNvSpPr>
          <p:nvPr/>
        </p:nvSpPr>
        <p:spPr bwMode="auto">
          <a:xfrm>
            <a:off x="1585648" y="6508751"/>
            <a:ext cx="0" cy="252413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8205" name="Rectangle 13">
            <a:hlinkClick r:id="" action="ppaction://noaction"/>
          </p:cNvPr>
          <p:cNvSpPr>
            <a:spLocks noChangeAspect="1" noChangeArrowheads="1"/>
          </p:cNvSpPr>
          <p:nvPr/>
        </p:nvSpPr>
        <p:spPr bwMode="auto">
          <a:xfrm>
            <a:off x="2013877" y="6508751"/>
            <a:ext cx="273446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ru-RU" sz="1600" b="1">
                <a:solidFill>
                  <a:schemeClr val="tx1"/>
                </a:solidFill>
                <a:latin typeface="Arial" charset="0"/>
              </a:rPr>
              <a:t>5</a:t>
            </a:r>
          </a:p>
        </p:txBody>
      </p:sp>
      <p:sp>
        <p:nvSpPr>
          <p:cNvPr id="8206" name="Line 14"/>
          <p:cNvSpPr>
            <a:spLocks noChangeShapeType="1"/>
          </p:cNvSpPr>
          <p:nvPr/>
        </p:nvSpPr>
        <p:spPr bwMode="auto">
          <a:xfrm>
            <a:off x="1962283" y="6508751"/>
            <a:ext cx="0" cy="252413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8207" name="Line 15"/>
          <p:cNvSpPr>
            <a:spLocks noChangeShapeType="1"/>
          </p:cNvSpPr>
          <p:nvPr/>
        </p:nvSpPr>
        <p:spPr bwMode="auto">
          <a:xfrm>
            <a:off x="2338917" y="6508751"/>
            <a:ext cx="0" cy="252413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8208" name="Rectangle 16"/>
          <p:cNvSpPr>
            <a:spLocks noGrp="1" noChangeArrowheads="1"/>
          </p:cNvSpPr>
          <p:nvPr>
            <p:ph type="title"/>
          </p:nvPr>
        </p:nvSpPr>
        <p:spPr bwMode="auto">
          <a:xfrm>
            <a:off x="507339" y="0"/>
            <a:ext cx="8268758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8209" name="Rectangle 17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507340" y="6308726"/>
            <a:ext cx="271727" cy="447675"/>
          </a:xfrm>
          <a:prstGeom prst="rect">
            <a:avLst/>
          </a:prstGeom>
          <a:solidFill>
            <a:srgbClr val="FFFFFF">
              <a:alpha val="117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ru-RU" sz="1600">
              <a:latin typeface="Arial" charset="0"/>
            </a:endParaRPr>
          </a:p>
        </p:txBody>
      </p:sp>
      <p:sp>
        <p:nvSpPr>
          <p:cNvPr id="8210" name="Rectangle 18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883974" y="6308726"/>
            <a:ext cx="271727" cy="447675"/>
          </a:xfrm>
          <a:prstGeom prst="rect">
            <a:avLst/>
          </a:prstGeom>
          <a:solidFill>
            <a:srgbClr val="FFFFFF">
              <a:alpha val="117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ru-RU" sz="1600">
              <a:latin typeface="Arial" charset="0"/>
            </a:endParaRPr>
          </a:p>
        </p:txBody>
      </p:sp>
      <p:sp>
        <p:nvSpPr>
          <p:cNvPr id="8211" name="Rectangle 19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1262328" y="6308726"/>
            <a:ext cx="271727" cy="447675"/>
          </a:xfrm>
          <a:prstGeom prst="rect">
            <a:avLst/>
          </a:prstGeom>
          <a:solidFill>
            <a:srgbClr val="FFFFFF">
              <a:alpha val="117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ru-RU" sz="1600">
              <a:latin typeface="Arial" charset="0"/>
            </a:endParaRPr>
          </a:p>
        </p:txBody>
      </p:sp>
      <p:sp>
        <p:nvSpPr>
          <p:cNvPr id="8212" name="Rectangle 20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1638963" y="6308726"/>
            <a:ext cx="271727" cy="447675"/>
          </a:xfrm>
          <a:prstGeom prst="rect">
            <a:avLst/>
          </a:prstGeom>
          <a:solidFill>
            <a:srgbClr val="FFFFFF">
              <a:alpha val="117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ru-RU" sz="1600">
              <a:latin typeface="Arial" charset="0"/>
            </a:endParaRPr>
          </a:p>
        </p:txBody>
      </p:sp>
      <p:sp>
        <p:nvSpPr>
          <p:cNvPr id="8213" name="Rectangle 21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2017317" y="6308726"/>
            <a:ext cx="271727" cy="447675"/>
          </a:xfrm>
          <a:prstGeom prst="rect">
            <a:avLst/>
          </a:prstGeom>
          <a:solidFill>
            <a:srgbClr val="FFFFFF">
              <a:alpha val="117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ru-RU" sz="1600"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3059" r:id="rId1"/>
    <p:sldLayoutId id="2147492942" r:id="rId2"/>
    <p:sldLayoutId id="2147492943" r:id="rId3"/>
    <p:sldLayoutId id="2147492944" r:id="rId4"/>
    <p:sldLayoutId id="2147492945" r:id="rId5"/>
    <p:sldLayoutId id="2147492946" r:id="rId6"/>
    <p:sldLayoutId id="2147492947" r:id="rId7"/>
    <p:sldLayoutId id="2147492948" r:id="rId8"/>
    <p:sldLayoutId id="2147492949" r:id="rId9"/>
    <p:sldLayoutId id="2147492950" r:id="rId10"/>
    <p:sldLayoutId id="2147492951" r:id="rId11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</a:defRPr>
      </a:lvl9pPr>
    </p:titleStyle>
    <p:bodyStyle>
      <a:lvl1pPr marL="180975" indent="-180975" algn="l" rtl="0" eaLnBrk="0" fontAlgn="base" hangingPunct="0">
        <a:lnSpc>
          <a:spcPct val="110000"/>
        </a:lnSpc>
        <a:spcBef>
          <a:spcPct val="40000"/>
        </a:spcBef>
        <a:spcAft>
          <a:spcPct val="20000"/>
        </a:spcAft>
        <a:buBlip>
          <a:blip r:embed="rId15"/>
        </a:buBlip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360363" indent="-177800" algn="l" rtl="0" eaLnBrk="0" fontAlgn="base" hangingPunct="0">
        <a:lnSpc>
          <a:spcPct val="110000"/>
        </a:lnSpc>
        <a:spcBef>
          <a:spcPct val="0"/>
        </a:spcBef>
        <a:spcAft>
          <a:spcPct val="20000"/>
        </a:spcAft>
        <a:buBlip>
          <a:blip r:embed="rId16"/>
        </a:buBlip>
        <a:defRPr sz="1400">
          <a:solidFill>
            <a:schemeClr val="tx1"/>
          </a:solidFill>
          <a:latin typeface="+mn-lt"/>
        </a:defRPr>
      </a:lvl2pPr>
      <a:lvl3pPr marL="1162050" indent="-268288" algn="l" rtl="0" eaLnBrk="0" fontAlgn="base" hangingPunct="0">
        <a:spcBef>
          <a:spcPct val="0"/>
        </a:spcBef>
        <a:spcAft>
          <a:spcPct val="30000"/>
        </a:spcAft>
        <a:buBlip>
          <a:blip r:embed="rId16"/>
        </a:buBlip>
        <a:defRPr sz="2200">
          <a:solidFill>
            <a:schemeClr val="tx1"/>
          </a:solidFill>
          <a:latin typeface="+mn-lt"/>
        </a:defRPr>
      </a:lvl3pPr>
      <a:lvl4pPr marL="1665288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7327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304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876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448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9020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948077" y="6448426"/>
            <a:ext cx="679317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spcAft>
                <a:spcPct val="0"/>
              </a:spcAft>
              <a:defRPr sz="2200" b="1">
                <a:latin typeface="Arial" charset="0"/>
              </a:defRPr>
            </a:lvl1pPr>
          </a:lstStyle>
          <a:p>
            <a:pPr>
              <a:defRPr/>
            </a:pPr>
            <a:fld id="{76FEEEDE-A21E-44EF-87B5-5B88487FD96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7339" y="1125538"/>
            <a:ext cx="9126934" cy="514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507339" y="0"/>
            <a:ext cx="8268758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3060" r:id="rId1"/>
    <p:sldLayoutId id="2147492952" r:id="rId2"/>
    <p:sldLayoutId id="2147492953" r:id="rId3"/>
    <p:sldLayoutId id="2147492954" r:id="rId4"/>
    <p:sldLayoutId id="2147492955" r:id="rId5"/>
    <p:sldLayoutId id="2147492956" r:id="rId6"/>
    <p:sldLayoutId id="2147492957" r:id="rId7"/>
    <p:sldLayoutId id="2147492958" r:id="rId8"/>
    <p:sldLayoutId id="2147492959" r:id="rId9"/>
    <p:sldLayoutId id="2147492960" r:id="rId10"/>
    <p:sldLayoutId id="2147492961" r:id="rId11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</a:defRPr>
      </a:lvl9pPr>
    </p:titleStyle>
    <p:bodyStyle>
      <a:lvl1pPr marL="180975" indent="-180975" algn="l" rtl="0" eaLnBrk="0" fontAlgn="base" hangingPunct="0">
        <a:lnSpc>
          <a:spcPct val="110000"/>
        </a:lnSpc>
        <a:spcBef>
          <a:spcPct val="40000"/>
        </a:spcBef>
        <a:spcAft>
          <a:spcPct val="20000"/>
        </a:spcAft>
        <a:buBlip>
          <a:blip r:embed="rId14"/>
        </a:buBlip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360363" indent="-177800" algn="l" rtl="0" eaLnBrk="0" fontAlgn="base" hangingPunct="0">
        <a:lnSpc>
          <a:spcPct val="110000"/>
        </a:lnSpc>
        <a:spcBef>
          <a:spcPct val="0"/>
        </a:spcBef>
        <a:spcAft>
          <a:spcPct val="20000"/>
        </a:spcAft>
        <a:buBlip>
          <a:blip r:embed="rId15"/>
        </a:buBlip>
        <a:defRPr sz="1400">
          <a:solidFill>
            <a:schemeClr val="tx1"/>
          </a:solidFill>
          <a:latin typeface="+mn-lt"/>
        </a:defRPr>
      </a:lvl2pPr>
      <a:lvl3pPr marL="1162050" indent="-268288" algn="l" rtl="0" eaLnBrk="0" fontAlgn="base" hangingPunct="0">
        <a:spcBef>
          <a:spcPct val="0"/>
        </a:spcBef>
        <a:spcAft>
          <a:spcPct val="30000"/>
        </a:spcAft>
        <a:buBlip>
          <a:blip r:embed="rId15"/>
        </a:buBlip>
        <a:defRPr sz="2200">
          <a:solidFill>
            <a:schemeClr val="tx1"/>
          </a:solidFill>
          <a:latin typeface="+mn-lt"/>
        </a:defRPr>
      </a:lvl3pPr>
      <a:lvl4pPr marL="1665288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7327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304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876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448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9020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7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emf"/><Relationship Id="rId5" Type="http://schemas.openxmlformats.org/officeDocument/2006/relationships/image" Target="../media/image37.emf"/><Relationship Id="rId4" Type="http://schemas.openxmlformats.org/officeDocument/2006/relationships/image" Target="../media/image36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9.png"/><Relationship Id="rId7" Type="http://schemas.openxmlformats.org/officeDocument/2006/relationships/image" Target="../media/image42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3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47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6.png"/><Relationship Id="rId5" Type="http://schemas.openxmlformats.org/officeDocument/2006/relationships/image" Target="../media/image13.png"/><Relationship Id="rId4" Type="http://schemas.openxmlformats.org/officeDocument/2006/relationships/image" Target="../media/image4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3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5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8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gif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3"/>
          <p:cNvSpPr txBox="1">
            <a:spLocks noChangeArrowheads="1"/>
          </p:cNvSpPr>
          <p:nvPr/>
        </p:nvSpPr>
        <p:spPr bwMode="auto">
          <a:xfrm>
            <a:off x="1064568" y="2349500"/>
            <a:ext cx="8496944" cy="2375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hlink"/>
                </a:solidFill>
                <a:latin typeface="Tahoma" pitchFamily="34" charset="0"/>
              </a:defRPr>
            </a:lvl1pPr>
            <a:lvl2pPr marL="742950" indent="-285750" eaLnBrk="0" hangingPunct="0">
              <a:defRPr sz="4400">
                <a:solidFill>
                  <a:schemeClr val="hlink"/>
                </a:solidFill>
                <a:latin typeface="Tahoma" pitchFamily="34" charset="0"/>
              </a:defRPr>
            </a:lvl2pPr>
            <a:lvl3pPr marL="1143000" indent="-228600" eaLnBrk="0" hangingPunct="0">
              <a:defRPr sz="4400">
                <a:solidFill>
                  <a:schemeClr val="hlink"/>
                </a:solidFill>
                <a:latin typeface="Tahoma" pitchFamily="34" charset="0"/>
              </a:defRPr>
            </a:lvl3pPr>
            <a:lvl4pPr marL="1600200" indent="-228600" eaLnBrk="0" hangingPunct="0">
              <a:defRPr sz="4400">
                <a:solidFill>
                  <a:schemeClr val="hlink"/>
                </a:solidFill>
                <a:latin typeface="Tahoma" pitchFamily="34" charset="0"/>
              </a:defRPr>
            </a:lvl4pPr>
            <a:lvl5pPr marL="2057400" indent="-228600" eaLnBrk="0" hangingPunct="0">
              <a:defRPr sz="4400">
                <a:solidFill>
                  <a:schemeClr val="hlink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40000"/>
              </a:spcBef>
              <a:spcAft>
                <a:spcPct val="20000"/>
              </a:spcAft>
              <a:defRPr sz="4400">
                <a:solidFill>
                  <a:schemeClr val="hlink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40000"/>
              </a:spcBef>
              <a:spcAft>
                <a:spcPct val="20000"/>
              </a:spcAft>
              <a:defRPr sz="4400">
                <a:solidFill>
                  <a:schemeClr val="hlink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40000"/>
              </a:spcBef>
              <a:spcAft>
                <a:spcPct val="20000"/>
              </a:spcAft>
              <a:defRPr sz="4400">
                <a:solidFill>
                  <a:schemeClr val="hlink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40000"/>
              </a:spcBef>
              <a:spcAft>
                <a:spcPct val="20000"/>
              </a:spcAft>
              <a:defRPr sz="4400">
                <a:solidFill>
                  <a:schemeClr val="hlink"/>
                </a:solidFill>
                <a:latin typeface="Tahoma" pitchFamily="34" charset="0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ru-RU" sz="2400" b="1" dirty="0">
                <a:latin typeface="+mj-lt"/>
              </a:rPr>
              <a:t>Уран-циркониевое </a:t>
            </a:r>
            <a:r>
              <a:rPr lang="ru-RU" sz="2400" b="1" dirty="0" err="1">
                <a:latin typeface="+mj-lt"/>
              </a:rPr>
              <a:t>карбонитридное</a:t>
            </a:r>
            <a:r>
              <a:rPr lang="ru-RU" sz="2400" b="1" dirty="0">
                <a:latin typeface="+mj-lt"/>
              </a:rPr>
              <a:t> топливо: подготовка к исследованиям на критических сборках и реакторным испытаниям</a:t>
            </a:r>
          </a:p>
        </p:txBody>
      </p:sp>
      <p:sp>
        <p:nvSpPr>
          <p:cNvPr id="51203" name="Rectangle 4"/>
          <p:cNvSpPr>
            <a:spLocks noChangeArrowheads="1"/>
          </p:cNvSpPr>
          <p:nvPr/>
        </p:nvSpPr>
        <p:spPr bwMode="auto">
          <a:xfrm>
            <a:off x="560512" y="4005064"/>
            <a:ext cx="5064787" cy="1686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altLang="ru-RU" sz="1400" b="1" dirty="0">
                <a:solidFill>
                  <a:srgbClr val="002060"/>
                </a:solidFill>
                <a:latin typeface="+mn-lt"/>
              </a:rPr>
              <a:t>Докладчик: </a:t>
            </a:r>
          </a:p>
          <a:p>
            <a:r>
              <a:rPr lang="ru-RU" altLang="ru-RU" sz="1400" b="1" dirty="0" err="1" smtClean="0">
                <a:solidFill>
                  <a:srgbClr val="002060"/>
                </a:solidFill>
                <a:latin typeface="+mn-lt"/>
              </a:rPr>
              <a:t>Бахин</a:t>
            </a:r>
            <a:r>
              <a:rPr lang="ru-RU" altLang="ru-RU" sz="1400" b="1" dirty="0" smtClean="0">
                <a:solidFill>
                  <a:srgbClr val="002060"/>
                </a:solidFill>
                <a:latin typeface="+mn-lt"/>
              </a:rPr>
              <a:t> Андрей Николаевич</a:t>
            </a:r>
          </a:p>
          <a:p>
            <a:r>
              <a:rPr lang="ru-RU" altLang="ru-RU" sz="1400" b="1" dirty="0" smtClean="0">
                <a:solidFill>
                  <a:srgbClr val="002060"/>
                </a:solidFill>
                <a:latin typeface="+mn-lt"/>
              </a:rPr>
              <a:t>к.т.н.,</a:t>
            </a:r>
            <a:endParaRPr lang="ru-RU" altLang="ru-RU" sz="1400" b="1" dirty="0">
              <a:solidFill>
                <a:srgbClr val="002060"/>
              </a:solidFill>
              <a:latin typeface="+mn-lt"/>
            </a:endParaRPr>
          </a:p>
          <a:p>
            <a:r>
              <a:rPr lang="ru-RU" altLang="ru-RU" sz="1400" b="1" dirty="0" smtClean="0">
                <a:solidFill>
                  <a:srgbClr val="002060"/>
                </a:solidFill>
                <a:latin typeface="+mn-lt"/>
              </a:rPr>
              <a:t>начальник лаборатории 76,</a:t>
            </a:r>
          </a:p>
          <a:p>
            <a:r>
              <a:rPr lang="ru-RU" altLang="ru-RU" sz="1400" b="1" dirty="0" smtClean="0">
                <a:solidFill>
                  <a:srgbClr val="002060"/>
                </a:solidFill>
                <a:latin typeface="+mn-lt"/>
              </a:rPr>
              <a:t>ФГУП </a:t>
            </a:r>
            <a:r>
              <a:rPr lang="ru-RU" altLang="ru-RU" sz="1400" b="1" dirty="0">
                <a:solidFill>
                  <a:srgbClr val="002060"/>
                </a:solidFill>
                <a:latin typeface="+mn-lt"/>
              </a:rPr>
              <a:t>«НИИ НПО «ЛУЧ»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9344" y="188640"/>
            <a:ext cx="1293523" cy="112178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76736" y="404664"/>
            <a:ext cx="540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1000" b="1" dirty="0" smtClean="0">
                <a:latin typeface="Arial Narrow" pitchFamily="34" charset="0"/>
              </a:rPr>
              <a:t>ФЕДЕРАЛЬНОЕ ГОСУДАРСТВЕННОЕ УНИТАРНОЕ ПРЕДПРИЯТИЕ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1000" b="1" dirty="0" smtClean="0">
                <a:latin typeface="Arial Narrow" pitchFamily="34" charset="0"/>
              </a:rPr>
              <a:t>«НАУЧНО-ИССЛЕДОВАТЕЛЬСКИЙ ИНСТИТУТ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1000" b="1" dirty="0" smtClean="0">
                <a:latin typeface="Arial Narrow" pitchFamily="34" charset="0"/>
              </a:rPr>
              <a:t>НАУЧНО-ПРОИЗВОДСТВЕННОЕ ОБЪЕДИНЕНИЕ «ЛУЧ»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1000" b="1" dirty="0" smtClean="0">
                <a:latin typeface="Arial Narrow" pitchFamily="34" charset="0"/>
              </a:rPr>
              <a:t>(ФГУП «НИИ НПО «ЛУЧ») </a:t>
            </a:r>
            <a:endParaRPr lang="ru-RU" sz="1000" b="1" dirty="0">
              <a:latin typeface="Arial Narrow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552" y="1178202"/>
            <a:ext cx="4019550" cy="209916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4064" y="1143530"/>
            <a:ext cx="4229100" cy="2214032"/>
          </a:xfrm>
          <a:prstGeom prst="rect">
            <a:avLst/>
          </a:prstGeom>
        </p:spPr>
      </p:pic>
      <p:sp>
        <p:nvSpPr>
          <p:cNvPr id="13" name="Скругленный прямоугольник 12"/>
          <p:cNvSpPr/>
          <p:nvPr/>
        </p:nvSpPr>
        <p:spPr bwMode="auto">
          <a:xfrm>
            <a:off x="166654" y="1071546"/>
            <a:ext cx="9572692" cy="5286412"/>
          </a:xfrm>
          <a:prstGeom prst="roundRect">
            <a:avLst/>
          </a:prstGeom>
          <a:noFill/>
          <a:ln w="28575" cap="flat" cmpd="sng" algn="ctr">
            <a:solidFill>
              <a:srgbClr val="3C649E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2000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smtClean="0">
              <a:ln>
                <a:noFill/>
              </a:ln>
              <a:solidFill>
                <a:schemeClr val="hlink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520" y="66300"/>
            <a:ext cx="961395" cy="83375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09161" y="6448426"/>
            <a:ext cx="3555943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http://sialuch.com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66852" y="285728"/>
            <a:ext cx="70723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теплофизического расчета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20"/>
          <p:cNvSpPr>
            <a:spLocks noChangeArrowheads="1"/>
          </p:cNvSpPr>
          <p:nvPr/>
        </p:nvSpPr>
        <p:spPr bwMode="auto">
          <a:xfrm>
            <a:off x="738158" y="3449895"/>
            <a:ext cx="8358246" cy="279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ctr">
            <a:spAutoFit/>
          </a:bodyPr>
          <a:lstStyle/>
          <a:p>
            <a:pPr algn="ctr">
              <a:tabLst>
                <a:tab pos="90488" algn="l"/>
                <a:tab pos="180975" algn="l"/>
              </a:tabLst>
            </a:pPr>
            <a:r>
              <a:rPr lang="ru-RU" altLang="ru-RU" sz="1200" b="1" dirty="0" smtClean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Радиальный </a:t>
            </a:r>
            <a:r>
              <a:rPr lang="ru-RU" altLang="ru-RU" sz="1200" b="1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профиль температуры на уровне максимальной </a:t>
            </a:r>
            <a:r>
              <a:rPr lang="ru-RU" altLang="ru-RU" sz="1200" b="1" dirty="0" smtClean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температуры </a:t>
            </a:r>
            <a:r>
              <a:rPr lang="en-US" altLang="ru-RU" sz="1200" b="1" dirty="0" smtClean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ru-RU" sz="1200" b="1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 </a:t>
            </a:r>
            <a:r>
              <a:rPr lang="ru-RU" altLang="ru-RU" sz="1200" b="1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начало кампании, 2- конец кампании.</a:t>
            </a:r>
          </a:p>
        </p:txBody>
      </p:sp>
      <p:sp>
        <p:nvSpPr>
          <p:cNvPr id="10" name="Rectangle 20"/>
          <p:cNvSpPr>
            <a:spLocks noChangeArrowheads="1"/>
          </p:cNvSpPr>
          <p:nvPr/>
        </p:nvSpPr>
        <p:spPr bwMode="auto">
          <a:xfrm>
            <a:off x="2595546" y="3214686"/>
            <a:ext cx="285752" cy="279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ctr">
            <a:spAutoFit/>
          </a:bodyPr>
          <a:lstStyle/>
          <a:p>
            <a:pPr algn="just">
              <a:tabLst>
                <a:tab pos="90488" algn="l"/>
                <a:tab pos="180975" algn="l"/>
              </a:tabLst>
            </a:pPr>
            <a:r>
              <a:rPr lang="en-US" altLang="ru-RU" sz="1200" b="1" dirty="0" smtClean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altLang="ru-RU" sz="1200" b="1" dirty="0">
              <a:solidFill>
                <a:srgbClr val="0033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20"/>
          <p:cNvSpPr>
            <a:spLocks noChangeArrowheads="1"/>
          </p:cNvSpPr>
          <p:nvPr/>
        </p:nvSpPr>
        <p:spPr bwMode="auto">
          <a:xfrm>
            <a:off x="6953264" y="3214686"/>
            <a:ext cx="285752" cy="279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ctr">
            <a:spAutoFit/>
          </a:bodyPr>
          <a:lstStyle/>
          <a:p>
            <a:pPr algn="just">
              <a:tabLst>
                <a:tab pos="90488" algn="l"/>
                <a:tab pos="180975" algn="l"/>
              </a:tabLst>
            </a:pPr>
            <a:r>
              <a:rPr lang="en-US" altLang="ru-RU" sz="1200" b="1" dirty="0" smtClean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altLang="ru-RU" sz="1200" b="1" dirty="0">
              <a:solidFill>
                <a:srgbClr val="0033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6720" y="3786190"/>
            <a:ext cx="4000528" cy="2089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Рисунок 14" descr="Описание: C:\Users\tkm\Desktop\фото КНТ\результаты стресс\Stress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81628" y="3714752"/>
            <a:ext cx="3929090" cy="2080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1809728" y="6000768"/>
            <a:ext cx="302433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Температурное поле ЭК</a:t>
            </a:r>
            <a:endParaRPr lang="ru-RU" alt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5"/>
          <p:cNvSpPr>
            <a:spLocks noChangeArrowheads="1"/>
          </p:cNvSpPr>
          <p:nvPr/>
        </p:nvSpPr>
        <p:spPr bwMode="auto">
          <a:xfrm>
            <a:off x="5810256" y="5857892"/>
            <a:ext cx="35719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Эквивалентные </a:t>
            </a:r>
            <a:r>
              <a:rPr lang="ru-RU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термонапряжения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Мо чехле (МПа)</a:t>
            </a:r>
            <a:endParaRPr lang="ru-RU" alt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8948077" y="6448426"/>
            <a:ext cx="679317" cy="377825"/>
          </a:xfrm>
        </p:spPr>
        <p:txBody>
          <a:bodyPr/>
          <a:lstStyle/>
          <a:p>
            <a:pPr>
              <a:defRPr/>
            </a:pPr>
            <a:fld id="{F4A07CC4-0636-4259-9BD0-2141EFABC003}" type="slidenum"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10</a:t>
            </a:fld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74791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кругленный прямоугольник 12"/>
          <p:cNvSpPr/>
          <p:nvPr/>
        </p:nvSpPr>
        <p:spPr bwMode="auto">
          <a:xfrm>
            <a:off x="166654" y="1071546"/>
            <a:ext cx="9572692" cy="5286412"/>
          </a:xfrm>
          <a:prstGeom prst="roundRect">
            <a:avLst/>
          </a:prstGeom>
          <a:noFill/>
          <a:ln w="28575" cap="flat" cmpd="sng" algn="ctr">
            <a:solidFill>
              <a:srgbClr val="3C649E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2000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smtClean="0">
              <a:ln>
                <a:noFill/>
              </a:ln>
              <a:solidFill>
                <a:schemeClr val="hlink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520" y="66300"/>
            <a:ext cx="961395" cy="83375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09161" y="6448426"/>
            <a:ext cx="3555943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http://sialuch.com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21539" y="192166"/>
            <a:ext cx="70317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Ресурсные параметры КНТ таблеток, ЭК и ОУ при облучении (код РТОП – КНТ )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/>
          <a:srcRect l="4512" r="7898"/>
          <a:stretch>
            <a:fillRect/>
          </a:stretch>
        </p:blipFill>
        <p:spPr bwMode="auto">
          <a:xfrm>
            <a:off x="3309926" y="1142984"/>
            <a:ext cx="2758789" cy="214314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4"/>
          <a:srcRect r="5994"/>
          <a:stretch>
            <a:fillRect/>
          </a:stretch>
        </p:blipFill>
        <p:spPr bwMode="auto">
          <a:xfrm>
            <a:off x="452406" y="1142984"/>
            <a:ext cx="2714644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7" name="Group 7"/>
          <p:cNvGrpSpPr>
            <a:grpSpLocks/>
          </p:cNvGrpSpPr>
          <p:nvPr/>
        </p:nvGrpSpPr>
        <p:grpSpPr bwMode="auto">
          <a:xfrm>
            <a:off x="6238884" y="3713994"/>
            <a:ext cx="2928958" cy="1938337"/>
            <a:chOff x="3148" y="663"/>
            <a:chExt cx="1546" cy="1221"/>
          </a:xfrm>
        </p:grpSpPr>
        <p:pic>
          <p:nvPicPr>
            <p:cNvPr id="18" name="Picture 8"/>
            <p:cNvPicPr>
              <a:picLocks noChangeAspect="1" noChangeArrowheads="1"/>
            </p:cNvPicPr>
            <p:nvPr/>
          </p:nvPicPr>
          <p:blipFill>
            <a:blip r:embed="rId5"/>
            <a:srcRect r="7632"/>
            <a:stretch>
              <a:fillRect/>
            </a:stretch>
          </p:blipFill>
          <p:spPr bwMode="auto">
            <a:xfrm>
              <a:off x="3148" y="663"/>
              <a:ext cx="1546" cy="1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" name="Text Box 9"/>
            <p:cNvSpPr txBox="1">
              <a:spLocks noChangeArrowheads="1"/>
            </p:cNvSpPr>
            <p:nvPr/>
          </p:nvSpPr>
          <p:spPr bwMode="auto">
            <a:xfrm rot="-5400000">
              <a:off x="2741" y="1162"/>
              <a:ext cx="952" cy="136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>
                <a:lnSpc>
                  <a:spcPct val="100000"/>
                </a:lnSpc>
                <a:buFontTx/>
                <a:buNone/>
              </a:pPr>
              <a:r>
                <a:rPr lang="ru-RU" altLang="ru-RU" sz="1000" b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доля ГПД, %</a:t>
              </a:r>
              <a:endParaRPr lang="ru-RU" altLang="ru-RU" sz="1800" b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7" name="Picture 11"/>
          <p:cNvPicPr>
            <a:picLocks noChangeAspect="1" noChangeArrowheads="1"/>
          </p:cNvPicPr>
          <p:nvPr/>
        </p:nvPicPr>
        <p:blipFill>
          <a:blip r:embed="rId6"/>
          <a:srcRect t="4288" r="8109"/>
          <a:stretch>
            <a:fillRect/>
          </a:stretch>
        </p:blipFill>
        <p:spPr bwMode="auto">
          <a:xfrm>
            <a:off x="6238884" y="1214422"/>
            <a:ext cx="2928959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Объект 21"/>
          <p:cNvSpPr txBox="1">
            <a:spLocks/>
          </p:cNvSpPr>
          <p:nvPr/>
        </p:nvSpPr>
        <p:spPr>
          <a:xfrm>
            <a:off x="380968" y="3643314"/>
            <a:ext cx="5857916" cy="223395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0" u="sng" strike="noStrike" kern="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вариантных расчетов (</a:t>
            </a:r>
            <a:r>
              <a:rPr kumimoji="0" lang="en-US" altLang="ru-RU" sz="1600" b="1" i="1" u="sng" strike="noStrike" kern="0" cap="none" spc="0" normalizeH="0" baseline="0" noProof="0" dirty="0" err="1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kumimoji="0" lang="en-US" altLang="ru-RU" sz="1600" b="1" i="0" u="sng" strike="noStrike" kern="0" cap="none" spc="0" normalizeH="0" baseline="-25000" noProof="0" dirty="0" err="1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kumimoji="0" lang="en-US" altLang="ru-RU" sz="1600" b="1" i="0" u="sng" strike="noStrike" kern="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= 5,</a:t>
            </a:r>
            <a:r>
              <a:rPr kumimoji="0" lang="ru-RU" altLang="ru-RU" sz="1600" b="1" i="0" u="sng" strike="noStrike" kern="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kumimoji="0" lang="en-US" altLang="ru-RU" sz="1600" b="1" i="0" u="sng" strike="noStrike" kern="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·10</a:t>
            </a:r>
            <a:r>
              <a:rPr kumimoji="0" lang="en-US" altLang="ru-RU" sz="1600" b="1" i="0" u="sng" strike="noStrike" kern="0" cap="none" spc="0" normalizeH="0" baseline="3000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kumimoji="0" lang="en-US" altLang="ru-RU" sz="1600" b="1" i="0" u="sng" strike="noStrike" kern="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600" b="1" i="0" u="sng" strike="noStrike" kern="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Вт/м</a:t>
            </a:r>
            <a:r>
              <a:rPr kumimoji="0" lang="ru-RU" altLang="ru-RU" sz="1600" b="1" i="0" u="sng" strike="noStrike" kern="0" cap="none" spc="0" normalizeH="0" baseline="3000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kumimoji="0" lang="ru-RU" altLang="ru-RU" sz="1600" b="1" i="0" u="sng" strike="noStrike" kern="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kumimoji="0" lang="en-US" altLang="ru-RU" sz="1600" b="1" i="0" u="sng" strike="noStrike" kern="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ru-RU" altLang="ru-RU" sz="1600" b="1" i="0" u="sng" strike="noStrike" kern="0" cap="none" spc="0" normalizeH="0" baseline="0" noProof="0" dirty="0" smtClean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-180975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7"/>
              </a:buBlip>
              <a:tabLst/>
              <a:defRPr/>
            </a:pPr>
            <a:r>
              <a:rPr kumimoji="0" lang="ru-RU" altLang="ru-RU" sz="13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перекрытие газового зазора (</a:t>
            </a:r>
            <a:r>
              <a:rPr kumimoji="0" lang="en-US" altLang="ru-RU" sz="13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ru-RU" sz="1300" b="1" kern="0" baseline="-25000" dirty="0" smtClean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kumimoji="0" lang="ru-RU" altLang="ru-RU" sz="1300" b="1" i="0" u="none" strike="noStrike" kern="0" cap="none" spc="0" normalizeH="0" baseline="-2500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altLang="ru-RU" sz="1300" b="1" kern="0" baseline="-25000" dirty="0" smtClean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</a:t>
            </a:r>
            <a:r>
              <a:rPr kumimoji="0" lang="en-US" altLang="ru-RU" sz="13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~ 20 </a:t>
            </a:r>
            <a:r>
              <a:rPr kumimoji="0" lang="ru-RU" altLang="ru-RU" sz="13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мкм) при облучении в течение </a:t>
            </a:r>
            <a:r>
              <a:rPr kumimoji="0" lang="en-US" altLang="ru-RU" sz="13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~ t = 1</a:t>
            </a:r>
            <a:r>
              <a:rPr kumimoji="0" lang="ru-RU" altLang="ru-RU" sz="13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kumimoji="0" lang="en-US" altLang="ru-RU" sz="13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00 </a:t>
            </a:r>
            <a:r>
              <a:rPr kumimoji="0" lang="ru-RU" altLang="ru-RU" sz="13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эфф</a:t>
            </a:r>
            <a:r>
              <a:rPr kumimoji="0" lang="ru-RU" altLang="ru-RU" sz="13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ru-RU" altLang="ru-RU" sz="13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сут</a:t>
            </a:r>
            <a:r>
              <a:rPr kumimoji="0" lang="ru-RU" altLang="ru-RU" sz="13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kumimoji="0" lang="en-US" altLang="ru-RU" sz="13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kumimoji="0" lang="ru-RU" altLang="ru-RU" sz="1300" b="1" i="0" u="none" strike="noStrike" kern="0" cap="none" spc="0" normalizeH="0" baseline="0" noProof="0" dirty="0" smtClean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0000" marR="0" lvl="0" indent="-180975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7"/>
              </a:buBlip>
              <a:tabLst/>
              <a:defRPr/>
            </a:pPr>
            <a:r>
              <a:rPr kumimoji="0" lang="ru-RU" altLang="ru-RU" sz="13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давление </a:t>
            </a:r>
            <a:r>
              <a:rPr kumimoji="0" lang="en-US" altLang="ru-RU" sz="1300" b="1" i="1" u="none" strike="noStrike" kern="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He-</a:t>
            </a:r>
            <a:r>
              <a:rPr kumimoji="0" lang="en-US" altLang="ru-RU" sz="13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kumimoji="0" lang="en-US" altLang="ru-RU" sz="1300" b="1" i="1" u="none" strike="noStrike" kern="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-Kr</a:t>
            </a:r>
            <a:r>
              <a:rPr kumimoji="0" lang="ru-RU" altLang="ru-RU" sz="1300" b="0" i="1" u="none" strike="noStrike" kern="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3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смеси</a:t>
            </a:r>
            <a:r>
              <a:rPr kumimoji="0" lang="en-US" altLang="ru-RU" sz="13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300" b="1" kern="0" dirty="0" smtClean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составляет</a:t>
            </a:r>
            <a:r>
              <a:rPr kumimoji="0" lang="en-US" altLang="ru-RU" sz="13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0</a:t>
            </a:r>
            <a:r>
              <a:rPr kumimoji="0" lang="ru-RU" altLang="ru-RU" sz="13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kumimoji="0" lang="en-US" altLang="ru-RU" sz="13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485 </a:t>
            </a:r>
            <a:r>
              <a:rPr kumimoji="0" lang="ru-RU" altLang="ru-RU" sz="13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МПа на конец кампании</a:t>
            </a:r>
            <a:r>
              <a:rPr kumimoji="0" lang="en-US" altLang="ru-RU" sz="13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kumimoji="0" lang="ru-RU" altLang="ru-RU" sz="1300" b="0" i="0" u="none" strike="noStrike" kern="0" cap="none" spc="0" normalizeH="0" baseline="0" noProof="0" dirty="0" smtClean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0975" marR="0" lvl="0" indent="-180975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7"/>
              </a:buBlip>
              <a:tabLst/>
              <a:defRPr/>
            </a:pPr>
            <a:r>
              <a:rPr kumimoji="0" lang="ru-RU" altLang="ru-RU" sz="13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выход стабильных ГПД с учетом процессов миграции и диффузии </a:t>
            </a:r>
            <a:r>
              <a:rPr kumimoji="0" lang="en-US" altLang="ru-RU" sz="13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kumimoji="0" lang="en-US" altLang="ru-RU" sz="13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Kr </a:t>
            </a:r>
            <a:r>
              <a:rPr kumimoji="0" lang="ru-RU" altLang="ru-RU" sz="13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в топливе</a:t>
            </a:r>
            <a:r>
              <a:rPr kumimoji="0" lang="ru-RU" altLang="ru-RU" sz="13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3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прогнозируется на уровне 8 % – 10 % от образовавшихся на конец кампании (реалистичная оценка)</a:t>
            </a:r>
            <a:r>
              <a:rPr kumimoji="0" lang="en-US" altLang="ru-RU" sz="13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kumimoji="0" lang="ru-RU" altLang="ru-RU" sz="1300" b="1" i="0" u="none" strike="noStrike" kern="0" cap="none" spc="0" normalizeH="0" baseline="0" noProof="0" dirty="0" smtClean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0975" marR="0" lvl="0" indent="-180975" algn="l" defTabSz="914400" rtl="0" eaLnBrk="0" fontAlgn="base" latinLnBrk="0" hangingPunct="0">
              <a:lnSpc>
                <a:spcPct val="110000"/>
              </a:lnSpc>
              <a:spcBef>
                <a:spcPct val="40000"/>
              </a:spcBef>
              <a:spcAft>
                <a:spcPct val="20000"/>
              </a:spcAft>
              <a:buClrTx/>
              <a:buSzTx/>
              <a:buFontTx/>
              <a:buBlip>
                <a:blip r:embed="rId7"/>
              </a:buBlip>
              <a:tabLst/>
              <a:defRPr/>
            </a:pPr>
            <a:r>
              <a:rPr kumimoji="0" lang="ru-RU" altLang="ru-RU" sz="13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объемное распухание карбонитридного топлива предсказывается в диапазоне 17 % –  23 %.</a:t>
            </a:r>
            <a:endParaRPr kumimoji="0" lang="ru-RU" altLang="ru-RU" sz="1600" b="1" i="0" u="sng" strike="noStrike" kern="0" cap="none" spc="0" normalizeH="0" baseline="0" noProof="0" dirty="0" smtClean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0975" marR="0" lvl="0" indent="-180975" algn="l" defTabSz="914400" rtl="0" eaLnBrk="0" fontAlgn="base" latinLnBrk="0" hangingPunct="0">
              <a:lnSpc>
                <a:spcPct val="110000"/>
              </a:lnSpc>
              <a:spcBef>
                <a:spcPct val="40000"/>
              </a:spcBef>
              <a:spcAft>
                <a:spcPct val="20000"/>
              </a:spcAft>
              <a:buClrTx/>
              <a:buSzTx/>
              <a:buFontTx/>
              <a:buBlip>
                <a:blip r:embed="rId7"/>
              </a:buBlip>
              <a:tabLst/>
              <a:defRPr/>
            </a:pPr>
            <a:endParaRPr kumimoji="0" lang="ru-RU" sz="16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ectangle 5"/>
          <p:cNvSpPr>
            <a:spLocks noChangeArrowheads="1"/>
          </p:cNvSpPr>
          <p:nvPr/>
        </p:nvSpPr>
        <p:spPr bwMode="auto">
          <a:xfrm>
            <a:off x="809596" y="3286124"/>
            <a:ext cx="302433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Давление под Мо оболочкой</a:t>
            </a:r>
            <a:endParaRPr lang="ru-RU" alt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Rectangle 5"/>
          <p:cNvSpPr>
            <a:spLocks noChangeArrowheads="1"/>
          </p:cNvSpPr>
          <p:nvPr/>
        </p:nvSpPr>
        <p:spPr bwMode="auto">
          <a:xfrm>
            <a:off x="3595678" y="3286124"/>
            <a:ext cx="302433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Изменение газового зазора</a:t>
            </a:r>
            <a:endParaRPr lang="ru-RU" alt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Rectangle 5"/>
          <p:cNvSpPr>
            <a:spLocks noChangeArrowheads="1"/>
          </p:cNvSpPr>
          <p:nvPr/>
        </p:nvSpPr>
        <p:spPr bwMode="auto">
          <a:xfrm>
            <a:off x="6667512" y="3286124"/>
            <a:ext cx="302433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Объемное распухание КНТ</a:t>
            </a:r>
            <a:endParaRPr lang="ru-RU" alt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Rectangle 5"/>
          <p:cNvSpPr>
            <a:spLocks noChangeArrowheads="1"/>
          </p:cNvSpPr>
          <p:nvPr/>
        </p:nvSpPr>
        <p:spPr bwMode="auto">
          <a:xfrm>
            <a:off x="7453330" y="5509455"/>
            <a:ext cx="128588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Выход ГПД</a:t>
            </a:r>
            <a:endParaRPr lang="ru-RU" alt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8948077" y="6448426"/>
            <a:ext cx="679317" cy="377825"/>
          </a:xfrm>
        </p:spPr>
        <p:txBody>
          <a:bodyPr/>
          <a:lstStyle/>
          <a:p>
            <a:pPr>
              <a:defRPr/>
            </a:pPr>
            <a:fld id="{F4A07CC4-0636-4259-9BD0-2141EFABC003}" type="slidenum"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11</a:t>
            </a:fld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70923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кругленный прямоугольник 12"/>
          <p:cNvSpPr/>
          <p:nvPr/>
        </p:nvSpPr>
        <p:spPr bwMode="auto">
          <a:xfrm>
            <a:off x="166654" y="1071546"/>
            <a:ext cx="9572692" cy="5286412"/>
          </a:xfrm>
          <a:prstGeom prst="roundRect">
            <a:avLst/>
          </a:prstGeom>
          <a:noFill/>
          <a:ln w="28575" cap="flat" cmpd="sng" algn="ctr">
            <a:solidFill>
              <a:srgbClr val="3C649E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2000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smtClean="0">
              <a:ln>
                <a:noFill/>
              </a:ln>
              <a:solidFill>
                <a:schemeClr val="hlink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4A07CC4-0636-4259-9BD0-2141EFABC003}" type="slidenum"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12</a:t>
            </a:fld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520" y="66300"/>
            <a:ext cx="961395" cy="83375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09161" y="6448426"/>
            <a:ext cx="3555943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http://sialuch.com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93914" y="363843"/>
            <a:ext cx="72167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Проведенные </a:t>
            </a:r>
            <a:r>
              <a:rPr lang="ru-RU" altLang="ru-RU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внереакторные</a:t>
            </a:r>
            <a:r>
              <a:rPr lang="ru-RU" alt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эксперименты </a:t>
            </a:r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alt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предложения </a:t>
            </a:r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alt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23844" y="1735590"/>
            <a:ext cx="9001188" cy="183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05000"/>
              </a:lnSpc>
              <a:buFontTx/>
              <a:buAutoNum type="arabicPeriod"/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эффективных коэффициентов радиальной и осевой теплопроводности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5000"/>
              </a:lnSpc>
              <a:buFontTx/>
              <a:buAutoNum type="arabicPeriod"/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циклической прочности оболочки и сварных соединений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 (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~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250 циклов изменения мощности, </a:t>
            </a:r>
            <a:r>
              <a:rPr lang="en-US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00 – 1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00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К)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5000"/>
              </a:lnSpc>
              <a:buFontTx/>
              <a:buAutoNum type="arabicPeriod"/>
              <a:defRPr/>
            </a:pP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термопрочности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КНТ таблеток в условиях двумерных температурных полей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>
              <a:lnSpc>
                <a:spcPct val="105000"/>
              </a:lnSpc>
              <a:buFontTx/>
              <a:buAutoNum type="arabicPeriod"/>
              <a:defRPr/>
            </a:pPr>
            <a:r>
              <a:rPr lang="ru-RU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контактной </a:t>
            </a: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совместимости, коэффициентов диффузии КНТ с </a:t>
            </a:r>
            <a:r>
              <a:rPr lang="en-US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 </a:t>
            </a: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en-US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2073 К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условиях ускоренных электротермических испытаний</a:t>
            </a:r>
            <a:r>
              <a:rPr lang="ru-RU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38158" y="1281636"/>
            <a:ext cx="31666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buFontTx/>
              <a:buNone/>
              <a:defRPr/>
            </a:pPr>
            <a:r>
              <a:rPr lang="ru-RU" sz="1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Внереакторные</a:t>
            </a:r>
            <a:r>
              <a:rPr lang="ru-RU" sz="1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исследования</a:t>
            </a:r>
            <a:r>
              <a:rPr lang="en-US" sz="1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8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38158" y="3717032"/>
            <a:ext cx="33952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>
              <a:lnSpc>
                <a:spcPct val="100000"/>
              </a:lnSpc>
              <a:buFontTx/>
              <a:buNone/>
              <a:defRPr/>
            </a:pPr>
            <a:r>
              <a:rPr lang="ru-RU" sz="1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Послереакторные</a:t>
            </a:r>
            <a:r>
              <a:rPr lang="ru-RU" sz="1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исследования</a:t>
            </a:r>
            <a:r>
              <a:rPr lang="en-US" sz="1800" b="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800" b="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95282" y="4221088"/>
            <a:ext cx="8929750" cy="183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spcBef>
                <a:spcPts val="0"/>
              </a:spcBef>
              <a:buFontTx/>
              <a:buAutoNum type="arabicPeriod"/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свободного распухания уран-циркониевого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карбонитридного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топлива;  </a:t>
            </a: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buFontTx/>
              <a:buAutoNum type="arabicPeriod"/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выхода и состава ГПД из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КНТ;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buFontTx/>
              <a:buAutoNum type="arabicPeriod"/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микроструктуры КНТ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облучения (размер зерен, пористость, плотность)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buFontTx/>
              <a:buAutoNum type="arabicPeriod"/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прочностных свойств оболочки (усталостная прочность, предел кратковременной прочности, пластичность, предельная относительная деформация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молибдена).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21213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1" descr="H:\шаблоны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42" y="1001339"/>
            <a:ext cx="3852155" cy="5450229"/>
          </a:xfrm>
          <a:prstGeom prst="roundRect">
            <a:avLst/>
          </a:prstGeom>
          <a:noFill/>
        </p:spPr>
      </p:pic>
      <p:sp>
        <p:nvSpPr>
          <p:cNvPr id="25" name="Скругленный прямоугольник 24"/>
          <p:cNvSpPr/>
          <p:nvPr/>
        </p:nvSpPr>
        <p:spPr bwMode="auto">
          <a:xfrm>
            <a:off x="642942" y="1000108"/>
            <a:ext cx="3881430" cy="5357850"/>
          </a:xfrm>
          <a:prstGeom prst="roundRect">
            <a:avLst/>
          </a:prstGeom>
          <a:noFill/>
          <a:ln w="28575" cap="flat" cmpd="sng" algn="ctr">
            <a:solidFill>
              <a:srgbClr val="3C649E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2000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smtClean="0">
              <a:ln>
                <a:noFill/>
              </a:ln>
              <a:solidFill>
                <a:schemeClr val="hlink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9" name="Заголовок 1"/>
          <p:cNvSpPr>
            <a:spLocks noGrp="1"/>
          </p:cNvSpPr>
          <p:nvPr>
            <p:ph type="title"/>
          </p:nvPr>
        </p:nvSpPr>
        <p:spPr>
          <a:xfrm>
            <a:off x="1595413" y="85725"/>
            <a:ext cx="7244315" cy="750888"/>
          </a:xfrm>
        </p:spPr>
        <p:txBody>
          <a:bodyPr/>
          <a:lstStyle/>
          <a:p>
            <a:pPr algn="ctr" eaLnBrk="1" hangingPunct="1"/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Исследование контактной совместимости</a:t>
            </a:r>
          </a:p>
        </p:txBody>
      </p:sp>
      <p:sp>
        <p:nvSpPr>
          <p:cNvPr id="1030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8956675" y="6480176"/>
            <a:ext cx="588169" cy="3778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fld id="{9F202AC8-008E-48D3-9F76-8AF55FDA74D1}" type="slidenum">
              <a:rPr lang="ru-RU" altLang="ru-RU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13</a:t>
            </a:fld>
            <a:endParaRPr lang="ru-RU" altLang="ru-RU" smtClean="0">
              <a:solidFill>
                <a:schemeClr val="hlin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31" name="Rectangle 123"/>
          <p:cNvSpPr>
            <a:spLocks noChangeArrowheads="1"/>
          </p:cNvSpPr>
          <p:nvPr/>
        </p:nvSpPr>
        <p:spPr bwMode="auto">
          <a:xfrm>
            <a:off x="0" y="-200074"/>
            <a:ext cx="181822" cy="771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ru-RU" altLang="ru-RU">
              <a:latin typeface="+mn-lt"/>
              <a:cs typeface="Times New Roman" pitchFamily="18" charset="0"/>
            </a:endParaRPr>
          </a:p>
        </p:txBody>
      </p:sp>
      <p:sp>
        <p:nvSpPr>
          <p:cNvPr id="1032" name="Прямоугольник 1"/>
          <p:cNvSpPr>
            <a:spLocks noChangeArrowheads="1"/>
          </p:cNvSpPr>
          <p:nvPr/>
        </p:nvSpPr>
        <p:spPr bwMode="auto">
          <a:xfrm>
            <a:off x="666720" y="4217277"/>
            <a:ext cx="3197092" cy="2640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altLang="ru-RU" sz="1200" b="1" dirty="0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Схема </a:t>
            </a:r>
            <a:r>
              <a:rPr lang="ru-RU" altLang="ru-RU" sz="12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ампулы и фотография ампулы и столба после испытаний</a:t>
            </a:r>
            <a:r>
              <a:rPr lang="en-US" altLang="ru-RU" sz="12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altLang="ru-RU" sz="1200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– пластина Мо (МЧВП); </a:t>
            </a:r>
            <a:r>
              <a:rPr lang="ru-RU" altLang="ru-RU" sz="1200" dirty="0" smtClean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altLang="ru-RU" sz="1200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пластина </a:t>
            </a:r>
            <a:r>
              <a:rPr lang="en-US" altLang="ru-RU" sz="1200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ru-RU" altLang="ru-RU" sz="1200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200" dirty="0" smtClean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поликристаллический;3 </a:t>
            </a:r>
            <a:r>
              <a:rPr lang="ru-RU" altLang="ru-RU" sz="1200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пластина </a:t>
            </a:r>
            <a:r>
              <a:rPr lang="en-US" altLang="ru-RU" sz="1200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ru-RU" altLang="ru-RU" sz="1200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поликристаллический</a:t>
            </a:r>
            <a:r>
              <a:rPr lang="en-US" altLang="ru-RU" sz="1200" dirty="0" smtClean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ru-RU" altLang="ru-RU" sz="1200" dirty="0" smtClean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ru-RU" altLang="ru-RU" sz="1200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пластина </a:t>
            </a:r>
            <a:r>
              <a:rPr lang="en-US" altLang="ru-RU" sz="1200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ru-RU" altLang="ru-RU" sz="1200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поликристаллический</a:t>
            </a:r>
            <a:r>
              <a:rPr lang="en-US" altLang="ru-RU" sz="1200" dirty="0" smtClean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ru-RU" altLang="ru-RU" sz="1200" dirty="0" smtClean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ru-RU" altLang="ru-RU" sz="1200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топливные таблетки 5 шт. (Т1; Т2; Т3; Т4, Т5) из уран-циркониевого </a:t>
            </a:r>
            <a:r>
              <a:rPr lang="ru-RU" altLang="ru-RU" sz="1200" dirty="0" smtClean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карбонитрида; 6 </a:t>
            </a:r>
            <a:r>
              <a:rPr lang="ru-RU" altLang="ru-RU" sz="1200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altLang="ru-RU" sz="1200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ru-RU" altLang="ru-RU" sz="1200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1200" dirty="0" smtClean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ru-RU" altLang="ru-RU" sz="1200" dirty="0" smtClean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r>
              <a:rPr lang="ru-RU" altLang="ru-RU" sz="1200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altLang="ru-RU" sz="1200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ru-RU" altLang="ru-RU" sz="1200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груз (</a:t>
            </a:r>
            <a:r>
              <a:rPr lang="en-US" altLang="ru-RU" sz="1200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ru-RU" altLang="ru-RU" sz="1200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67,72 г)</a:t>
            </a:r>
            <a:r>
              <a:rPr lang="en-US" altLang="ru-RU" sz="1200" dirty="0" smtClean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ru-RU" altLang="ru-RU" sz="1200" dirty="0" smtClean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ru-RU" altLang="ru-RU" sz="1200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плотная </a:t>
            </a:r>
            <a:r>
              <a:rPr lang="en-US" altLang="ru-RU" sz="1200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ru-RU" altLang="ru-RU" sz="1200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крышка.</a:t>
            </a:r>
          </a:p>
          <a:p>
            <a:endParaRPr lang="en-US" altLang="ru-RU" sz="1600" b="1" dirty="0">
              <a:solidFill>
                <a:schemeClr val="hlin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alt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3" name="Picture 13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826" y="1071546"/>
            <a:ext cx="1563291" cy="317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2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691" y="1142984"/>
            <a:ext cx="624151" cy="307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2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8" y="1571612"/>
            <a:ext cx="1083469" cy="2428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520" y="66300"/>
            <a:ext cx="961395" cy="833752"/>
          </a:xfrm>
          <a:prstGeom prst="rect">
            <a:avLst/>
          </a:prstGeom>
        </p:spPr>
      </p:pic>
      <p:pic>
        <p:nvPicPr>
          <p:cNvPr id="26" name="Picture 1" descr="H:\шаблоны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3765" y="1142984"/>
            <a:ext cx="3980120" cy="2417235"/>
          </a:xfrm>
          <a:prstGeom prst="roundRect">
            <a:avLst/>
          </a:prstGeom>
          <a:noFill/>
        </p:spPr>
      </p:pic>
      <p:sp>
        <p:nvSpPr>
          <p:cNvPr id="27" name="Скругленный прямоугольник 26"/>
          <p:cNvSpPr/>
          <p:nvPr/>
        </p:nvSpPr>
        <p:spPr bwMode="auto">
          <a:xfrm>
            <a:off x="4881562" y="1142984"/>
            <a:ext cx="4000528" cy="2376264"/>
          </a:xfrm>
          <a:prstGeom prst="roundRect">
            <a:avLst/>
          </a:prstGeom>
          <a:noFill/>
          <a:ln w="28575" cap="flat" cmpd="sng" algn="ctr">
            <a:solidFill>
              <a:srgbClr val="3C649E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2000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smtClean="0">
              <a:ln>
                <a:noFill/>
              </a:ln>
              <a:solidFill>
                <a:schemeClr val="hlink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8" name="Picture 8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516707" y="1214421"/>
            <a:ext cx="2571768" cy="169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Rectangle 10"/>
          <p:cNvSpPr>
            <a:spLocks noChangeArrowheads="1"/>
          </p:cNvSpPr>
          <p:nvPr/>
        </p:nvSpPr>
        <p:spPr bwMode="auto">
          <a:xfrm>
            <a:off x="4873765" y="2928934"/>
            <a:ext cx="400052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1400" b="1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Результаты </a:t>
            </a:r>
            <a:r>
              <a:rPr lang="ru-RU" sz="1400" b="1" dirty="0" err="1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радиометрирования</a:t>
            </a:r>
            <a:r>
              <a:rPr lang="ru-RU" sz="1400" b="1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W</a:t>
            </a:r>
            <a:r>
              <a:rPr lang="ru-RU" sz="1400" b="1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проставки</a:t>
            </a:r>
            <a:endParaRPr lang="ru-RU" sz="1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" name="Picture 1" descr="H:\шаблоны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3929066"/>
            <a:ext cx="3980120" cy="2417235"/>
          </a:xfrm>
          <a:prstGeom prst="roundRect">
            <a:avLst/>
          </a:prstGeom>
          <a:noFill/>
        </p:spPr>
      </p:pic>
      <p:sp>
        <p:nvSpPr>
          <p:cNvPr id="31" name="Скругленный прямоугольник 30"/>
          <p:cNvSpPr/>
          <p:nvPr/>
        </p:nvSpPr>
        <p:spPr bwMode="auto">
          <a:xfrm>
            <a:off x="4960797" y="3929066"/>
            <a:ext cx="4000528" cy="2376264"/>
          </a:xfrm>
          <a:prstGeom prst="roundRect">
            <a:avLst/>
          </a:prstGeom>
          <a:noFill/>
          <a:ln w="28575" cap="flat" cmpd="sng" algn="ctr">
            <a:solidFill>
              <a:srgbClr val="3C649E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2000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smtClean="0">
              <a:ln>
                <a:noFill/>
              </a:ln>
              <a:solidFill>
                <a:schemeClr val="hlink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2" name="Picture 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667380" y="4000504"/>
            <a:ext cx="2714644" cy="1666764"/>
          </a:xfrm>
          <a:prstGeom prst="rect">
            <a:avLst/>
          </a:prstGeom>
          <a:noFill/>
        </p:spPr>
      </p:pic>
      <p:sp>
        <p:nvSpPr>
          <p:cNvPr id="33" name="Rectangle 10"/>
          <p:cNvSpPr>
            <a:spLocks noChangeArrowheads="1"/>
          </p:cNvSpPr>
          <p:nvPr/>
        </p:nvSpPr>
        <p:spPr bwMode="auto">
          <a:xfrm>
            <a:off x="4953000" y="5786454"/>
            <a:ext cx="400052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1400" b="1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Результаты </a:t>
            </a:r>
            <a:r>
              <a:rPr lang="ru-RU" sz="1400" b="1" dirty="0" err="1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радиометрирования</a:t>
            </a:r>
            <a:r>
              <a:rPr lang="ru-RU" sz="1400" b="1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Mo</a:t>
            </a:r>
            <a:r>
              <a:rPr lang="ru-RU" sz="1400" b="1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проставки</a:t>
            </a:r>
            <a:endParaRPr lang="ru-RU" sz="1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09161" y="6448426"/>
            <a:ext cx="3555943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http://sialuch.com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39225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" descr="H:\шаблоны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2944" y="1144215"/>
            <a:ext cx="6097330" cy="5070867"/>
          </a:xfrm>
          <a:prstGeom prst="roundRect">
            <a:avLst/>
          </a:prstGeom>
          <a:noFill/>
        </p:spPr>
      </p:pic>
      <p:sp>
        <p:nvSpPr>
          <p:cNvPr id="21" name="Скругленный прямоугольник 20"/>
          <p:cNvSpPr/>
          <p:nvPr/>
        </p:nvSpPr>
        <p:spPr bwMode="auto">
          <a:xfrm>
            <a:off x="380968" y="1142984"/>
            <a:ext cx="6143668" cy="5072098"/>
          </a:xfrm>
          <a:prstGeom prst="roundRect">
            <a:avLst/>
          </a:prstGeom>
          <a:noFill/>
          <a:ln w="28575" cap="flat" cmpd="sng" algn="ctr">
            <a:solidFill>
              <a:srgbClr val="3C649E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2000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smtClean="0">
              <a:ln>
                <a:noFill/>
              </a:ln>
              <a:solidFill>
                <a:schemeClr val="hlink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Picture 1" descr="H:\шаблоны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8951" y="1071547"/>
            <a:ext cx="2928958" cy="5143535"/>
          </a:xfrm>
          <a:prstGeom prst="roundRect">
            <a:avLst/>
          </a:prstGeom>
          <a:noFill/>
        </p:spPr>
      </p:pic>
      <p:sp>
        <p:nvSpPr>
          <p:cNvPr id="19" name="Скругленный прямоугольник 18"/>
          <p:cNvSpPr/>
          <p:nvPr/>
        </p:nvSpPr>
        <p:spPr bwMode="auto">
          <a:xfrm>
            <a:off x="6738950" y="1071546"/>
            <a:ext cx="2928958" cy="5143536"/>
          </a:xfrm>
          <a:prstGeom prst="roundRect">
            <a:avLst/>
          </a:prstGeom>
          <a:noFill/>
          <a:ln w="28575" cap="flat" cmpd="sng" algn="ctr">
            <a:solidFill>
              <a:srgbClr val="3C649E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2000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smtClean="0">
              <a:ln>
                <a:noFill/>
              </a:ln>
              <a:solidFill>
                <a:schemeClr val="hlink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>
          <a:xfrm>
            <a:off x="1452537" y="85725"/>
            <a:ext cx="7387191" cy="750888"/>
          </a:xfrm>
        </p:spPr>
        <p:txBody>
          <a:bodyPr/>
          <a:lstStyle/>
          <a:p>
            <a:pPr algn="ctr" eaLnBrk="1" hangingPunct="1"/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Исследование осевого </a:t>
            </a:r>
            <a:r>
              <a:rPr lang="ru-RU" alt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теплосопротивления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циклической прочности оболочки</a:t>
            </a:r>
            <a:endParaRPr lang="ru-RU" alt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675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8956675" y="6480176"/>
            <a:ext cx="588169" cy="3778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fld id="{F54540D7-070D-452A-ADEE-07D90B33CB79}" type="slidenum">
              <a:rPr lang="ru-RU" altLang="ru-RU" smtClean="0">
                <a:solidFill>
                  <a:schemeClr val="hlink"/>
                </a:solidFill>
                <a:latin typeface="+mn-lt"/>
                <a:cs typeface="Times New Roman" pitchFamily="18" charset="0"/>
              </a:rPr>
              <a:pPr/>
              <a:t>14</a:t>
            </a:fld>
            <a:endParaRPr lang="ru-RU" altLang="ru-RU" smtClean="0">
              <a:solidFill>
                <a:schemeClr val="hlink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28676" name="Rectangle 9"/>
          <p:cNvSpPr>
            <a:spLocks noChangeArrowheads="1"/>
          </p:cNvSpPr>
          <p:nvPr/>
        </p:nvSpPr>
        <p:spPr bwMode="auto">
          <a:xfrm>
            <a:off x="0" y="-200074"/>
            <a:ext cx="181822" cy="771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ru-RU" altLang="ru-RU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9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1167" y="1285860"/>
            <a:ext cx="2577968" cy="1000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80" name="Прямоугольник 1"/>
          <p:cNvSpPr>
            <a:spLocks noChangeArrowheads="1"/>
          </p:cNvSpPr>
          <p:nvPr/>
        </p:nvSpPr>
        <p:spPr bwMode="auto">
          <a:xfrm>
            <a:off x="6754847" y="3786190"/>
            <a:ext cx="31988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1200" b="1" dirty="0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Сварные </a:t>
            </a:r>
            <a:r>
              <a:rPr lang="ru-RU" altLang="ru-RU" sz="12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швы до </a:t>
            </a:r>
            <a:r>
              <a:rPr lang="ru-RU" altLang="ru-RU" sz="1200" b="1" dirty="0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(а) и после (б) </a:t>
            </a:r>
            <a:r>
              <a:rPr lang="ru-RU" altLang="ru-RU" sz="12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испытаний.</a:t>
            </a:r>
          </a:p>
        </p:txBody>
      </p:sp>
      <p:pic>
        <p:nvPicPr>
          <p:cNvPr id="28681" name="Рисунок 11" descr="C:\Users\Carl Zeiss\Desktop\ББН\Сварной шов лаб.76__\Новая папка (2)\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9293" y="2571744"/>
            <a:ext cx="2575740" cy="1000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82" name="Прямоугольник 1"/>
          <p:cNvSpPr>
            <a:spLocks noChangeArrowheads="1"/>
          </p:cNvSpPr>
          <p:nvPr/>
        </p:nvSpPr>
        <p:spPr bwMode="auto">
          <a:xfrm>
            <a:off x="7294558" y="2285992"/>
            <a:ext cx="180184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1200" b="1" dirty="0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а)</a:t>
            </a:r>
            <a:endParaRPr lang="ru-RU" alt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683" name="Прямоугольник 1"/>
          <p:cNvSpPr>
            <a:spLocks noChangeArrowheads="1"/>
          </p:cNvSpPr>
          <p:nvPr/>
        </p:nvSpPr>
        <p:spPr bwMode="auto">
          <a:xfrm>
            <a:off x="7365996" y="3571876"/>
            <a:ext cx="173040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1200" b="1" dirty="0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б)</a:t>
            </a:r>
            <a:endParaRPr lang="ru-RU" alt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520" y="66300"/>
            <a:ext cx="961395" cy="833752"/>
          </a:xfrm>
          <a:prstGeom prst="rect">
            <a:avLst/>
          </a:prstGeom>
        </p:spPr>
      </p:pic>
      <p:sp>
        <p:nvSpPr>
          <p:cNvPr id="15" name="Прямоугольник 1"/>
          <p:cNvSpPr>
            <a:spLocks noChangeArrowheads="1"/>
          </p:cNvSpPr>
          <p:nvPr/>
        </p:nvSpPr>
        <p:spPr bwMode="auto">
          <a:xfrm>
            <a:off x="6881826" y="5643578"/>
            <a:ext cx="2714644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altLang="ru-RU" sz="1200" b="1" dirty="0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Циклограмма </a:t>
            </a:r>
            <a:r>
              <a:rPr lang="ru-RU" altLang="ru-RU" sz="12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проведения испытаний (представлен 1 цикл)</a:t>
            </a:r>
          </a:p>
        </p:txBody>
      </p:sp>
      <p:pic>
        <p:nvPicPr>
          <p:cNvPr id="16" name="Picture 3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937367" y="4214818"/>
            <a:ext cx="2576513" cy="147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209161" y="6448426"/>
            <a:ext cx="3555943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+mn-lt"/>
              </a:rPr>
              <a:t>http://sialuch.com</a:t>
            </a:r>
            <a:endParaRPr lang="ru-RU" sz="1600" b="1" dirty="0">
              <a:latin typeface="+mn-lt"/>
            </a:endParaRP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381100" y="1285860"/>
            <a:ext cx="1912598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Rectangle 28"/>
          <p:cNvSpPr>
            <a:spLocks noChangeArrowheads="1"/>
          </p:cNvSpPr>
          <p:nvPr/>
        </p:nvSpPr>
        <p:spPr bwMode="auto">
          <a:xfrm>
            <a:off x="3595678" y="1428736"/>
            <a:ext cx="2214578" cy="186512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200" b="1" dirty="0" smtClean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Тепловая модель метода </a:t>
            </a:r>
            <a:r>
              <a:rPr lang="en-US" altLang="ru-RU" sz="1200" b="1" dirty="0" smtClean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200" b="1" dirty="0" smtClean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измерений (ИТМ -1М)</a:t>
            </a:r>
            <a:r>
              <a:rPr lang="en-US" altLang="ru-RU" sz="1200" b="1" dirty="0" smtClean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altLang="ru-RU" sz="1200" b="1" dirty="0" smtClean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 блок верхний</a:t>
            </a:r>
            <a:r>
              <a:rPr lang="en-US" altLang="ru-RU" sz="1200" b="1" dirty="0" smtClean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2- </a:t>
            </a:r>
            <a:r>
              <a:rPr lang="ru-RU" altLang="ru-RU" sz="1200" b="1" dirty="0" smtClean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испытуемый образец</a:t>
            </a:r>
            <a:r>
              <a:rPr lang="en-US" altLang="ru-RU" sz="1200" b="1" dirty="0" smtClean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altLang="ru-RU" sz="1200" b="1" dirty="0" smtClean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– тепломер</a:t>
            </a:r>
            <a:r>
              <a:rPr lang="en-US" altLang="ru-RU" sz="1200" b="1" dirty="0" smtClean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altLang="ru-RU" sz="1200" b="1" dirty="0" smtClean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– рабочий слой тепломера</a:t>
            </a:r>
            <a:r>
              <a:rPr lang="en-US" altLang="ru-RU" sz="1200" b="1" dirty="0" smtClean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5 – </a:t>
            </a:r>
            <a:r>
              <a:rPr lang="ru-RU" altLang="ru-RU" sz="1200" b="1" dirty="0" smtClean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блок нижний</a:t>
            </a:r>
            <a:r>
              <a:rPr lang="en-US" altLang="ru-RU" sz="1200" b="1" dirty="0" smtClean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6 –</a:t>
            </a:r>
            <a:r>
              <a:rPr lang="ru-RU" altLang="ru-RU" sz="1200" b="1" dirty="0" smtClean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термопары</a:t>
            </a:r>
            <a:r>
              <a:rPr lang="en-US" altLang="ru-RU" sz="1200" b="1" dirty="0" smtClean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altLang="ru-RU" sz="1200" b="1" dirty="0" smtClean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7-нагреватель.</a:t>
            </a:r>
          </a:p>
          <a:p>
            <a:pPr algn="ctr" eaLnBrk="1" hangingPunct="1">
              <a:defRPr/>
            </a:pPr>
            <a:endParaRPr lang="ru-RU" altLang="ru-RU" sz="1200" b="1" dirty="0" smtClean="0">
              <a:solidFill>
                <a:srgbClr val="0033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 13"/>
          <p:cNvSpPr>
            <a:spLocks noChangeArrowheads="1"/>
          </p:cNvSpPr>
          <p:nvPr/>
        </p:nvSpPr>
        <p:spPr bwMode="auto">
          <a:xfrm>
            <a:off x="881034" y="3071810"/>
            <a:ext cx="5167315" cy="279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 anchor="ctr">
            <a:spAutoFit/>
          </a:bodyPr>
          <a:lstStyle/>
          <a:p>
            <a:pPr indent="449263" algn="ctr"/>
            <a:r>
              <a:rPr lang="ru-RU" altLang="ru-RU" sz="1200" b="1" dirty="0" smtClean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Коэффициент </a:t>
            </a:r>
            <a:r>
              <a:rPr lang="ru-RU" altLang="ru-RU" sz="1200" b="1" dirty="0" err="1" smtClean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теплосопротивления</a:t>
            </a:r>
            <a:r>
              <a:rPr lang="ru-RU" altLang="ru-RU" sz="1200" b="1" dirty="0" smtClean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образцов</a:t>
            </a:r>
            <a:endParaRPr lang="ru-RU" alt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7" name="Таблица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932687"/>
              </p:ext>
            </p:extLst>
          </p:nvPr>
        </p:nvGraphicFramePr>
        <p:xfrm>
          <a:off x="809596" y="3429000"/>
          <a:ext cx="5286413" cy="2583141"/>
        </p:xfrm>
        <a:graphic>
          <a:graphicData uri="http://schemas.openxmlformats.org/drawingml/2006/table">
            <a:tbl>
              <a:tblPr firstRow="1" firstCol="1" bandRow="1">
                <a:tableStyleId>{AF606853-7671-496A-8E4F-DF71F8EC918B}</a:tableStyleId>
              </a:tblPr>
              <a:tblGrid>
                <a:gridCol w="146618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4487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0636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96898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23465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№ образцов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</a:rPr>
                        <a:t>d</a:t>
                      </a:r>
                      <a:r>
                        <a:rPr lang="ru-RU" sz="1200" dirty="0">
                          <a:effectLst/>
                        </a:rPr>
                        <a:t> </a:t>
                      </a:r>
                      <a:r>
                        <a:rPr lang="ru-RU" sz="1200" dirty="0" err="1">
                          <a:effectLst/>
                        </a:rPr>
                        <a:t>х</a:t>
                      </a:r>
                      <a:r>
                        <a:rPr lang="ru-RU" sz="1200" dirty="0">
                          <a:effectLst/>
                        </a:rPr>
                        <a:t> 10</a:t>
                      </a:r>
                      <a:r>
                        <a:rPr lang="ru-RU" sz="1200" baseline="30000" dirty="0">
                          <a:effectLst/>
                        </a:rPr>
                        <a:t>-3</a:t>
                      </a:r>
                      <a:r>
                        <a:rPr lang="ru-RU" sz="1200" kern="1200" dirty="0">
                          <a:effectLst/>
                        </a:rPr>
                        <a:t>, м</a:t>
                      </a:r>
                      <a:endParaRPr lang="ru-RU" sz="12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</a:rPr>
                        <a:t>h</a:t>
                      </a:r>
                      <a:r>
                        <a:rPr lang="ru-RU" sz="1200" dirty="0">
                          <a:effectLst/>
                        </a:rPr>
                        <a:t> </a:t>
                      </a:r>
                      <a:r>
                        <a:rPr lang="ru-RU" sz="1200" dirty="0" err="1">
                          <a:effectLst/>
                        </a:rPr>
                        <a:t>х</a:t>
                      </a:r>
                      <a:r>
                        <a:rPr lang="ru-RU" sz="1200" dirty="0">
                          <a:effectLst/>
                        </a:rPr>
                        <a:t> 10</a:t>
                      </a:r>
                      <a:r>
                        <a:rPr lang="ru-RU" sz="1200" baseline="30000" dirty="0">
                          <a:effectLst/>
                        </a:rPr>
                        <a:t>-3</a:t>
                      </a:r>
                      <a:r>
                        <a:rPr lang="ru-RU" sz="1200" kern="1200" dirty="0">
                          <a:effectLst/>
                        </a:rPr>
                        <a:t>, м</a:t>
                      </a:r>
                      <a:endParaRPr lang="ru-RU" sz="12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R = h/</a:t>
                      </a:r>
                      <a:r>
                        <a:rPr lang="ru-RU" sz="1200" dirty="0" err="1">
                          <a:effectLst/>
                        </a:rPr>
                        <a:t>λ x</a:t>
                      </a:r>
                      <a:r>
                        <a:rPr lang="ru-RU" sz="1200" dirty="0">
                          <a:effectLst/>
                        </a:rPr>
                        <a:t> 10</a:t>
                      </a:r>
                      <a:r>
                        <a:rPr lang="ru-RU" sz="1200" baseline="30000" dirty="0">
                          <a:effectLst/>
                        </a:rPr>
                        <a:t>-3</a:t>
                      </a:r>
                      <a:r>
                        <a:rPr lang="ru-RU" sz="1200" dirty="0">
                          <a:effectLst/>
                        </a:rPr>
                        <a:t>, м</a:t>
                      </a:r>
                      <a:r>
                        <a:rPr lang="ru-RU" sz="1200" baseline="30000" dirty="0">
                          <a:effectLst/>
                        </a:rPr>
                        <a:t>2</a:t>
                      </a:r>
                      <a:r>
                        <a:rPr lang="ru-RU" sz="1200" dirty="0">
                          <a:effectLst/>
                        </a:rPr>
                        <a:t>·К/Вт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6499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8,08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11,80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1,06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6499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8,10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5,68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0,50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6499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8,06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5,84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0,51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6499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4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8,02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12,00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1,03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6499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8,06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5,70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0,50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6499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8,08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5,80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0,51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6499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7 (W)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8,32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1,00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0,0077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6499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 (Mo)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8,32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1,00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0,0062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16499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(2-3)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8,08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11,52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0,27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16499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(5-6)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8,07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11,50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0,21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16499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   (</a:t>
                      </a:r>
                      <a:r>
                        <a:rPr lang="ru-RU" sz="1200" dirty="0">
                          <a:effectLst/>
                        </a:rPr>
                        <a:t>2-3) </a:t>
                      </a:r>
                      <a:r>
                        <a:rPr lang="ru-RU" sz="1200" baseline="-25000" dirty="0">
                          <a:effectLst/>
                        </a:rPr>
                        <a:t>W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8,08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12,52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0,41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16499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    (</a:t>
                      </a:r>
                      <a:r>
                        <a:rPr lang="ru-RU" sz="1200" dirty="0">
                          <a:effectLst/>
                        </a:rPr>
                        <a:t>5-6) </a:t>
                      </a:r>
                      <a:r>
                        <a:rPr lang="ru-RU" sz="1200" baseline="-25000" dirty="0" err="1">
                          <a:effectLst/>
                        </a:rPr>
                        <a:t>Mo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8,07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12,50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0,48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73202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93915" y="285728"/>
            <a:ext cx="7216737" cy="903287"/>
          </a:xfrm>
        </p:spPr>
        <p:txBody>
          <a:bodyPr/>
          <a:lstStyle/>
          <a:p>
            <a:pPr algn="ctr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Календарный график реализации проекта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CADEE6A-B42C-4631-A45D-6B187785C1F5}" type="slidenum">
              <a:rPr lang="ru-RU" smtClean="0"/>
              <a:pPr>
                <a:defRPr/>
              </a:pPr>
              <a:t>15</a:t>
            </a:fld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2445373"/>
              </p:ext>
            </p:extLst>
          </p:nvPr>
        </p:nvGraphicFramePr>
        <p:xfrm>
          <a:off x="95216" y="1071547"/>
          <a:ext cx="9418352" cy="5050870"/>
        </p:xfrm>
        <a:graphic>
          <a:graphicData uri="http://schemas.openxmlformats.org/drawingml/2006/table">
            <a:tbl>
              <a:tblPr firstRow="1" firstCol="1" bandRow="1">
                <a:tableStyleId>{D7AC3CCA-C797-4891-BE02-D94E43425B78}</a:tableStyleId>
              </a:tblPr>
              <a:tblGrid>
                <a:gridCol w="30892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93596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6224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6224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6224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6224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362244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362244"/>
              </a:tblGrid>
              <a:tr h="21461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9133" marR="59133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9133" marR="59133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</a:rPr>
                        <a:t>2019</a:t>
                      </a:r>
                      <a:endParaRPr lang="ru-RU" sz="8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</a:rPr>
                        <a:t>2020</a:t>
                      </a:r>
                      <a:endParaRPr lang="ru-RU" sz="8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</a:rPr>
                        <a:t>2021</a:t>
                      </a:r>
                      <a:endParaRPr lang="ru-RU" sz="8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</a:rPr>
                        <a:t>2022</a:t>
                      </a:r>
                      <a:endParaRPr lang="ru-RU" sz="8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</a:rPr>
                        <a:t>2023</a:t>
                      </a:r>
                      <a:endParaRPr lang="ru-RU" sz="8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</a:rPr>
                        <a:t>2024</a:t>
                      </a:r>
                      <a:endParaRPr lang="ru-RU" sz="8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688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133" marR="59133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Изготовление экспериментальной капсулы. Проведение контрольно-сдаточных испытаний. Транспортировка в АО “ГНЦ НИИАР”.</a:t>
                      </a:r>
                      <a:endParaRPr lang="ru-RU" sz="1200" b="0" kern="12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9138" marR="49138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9133" marR="59133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9133" marR="59133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9133" marR="59133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9133" marR="59133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9133" marR="59133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9133" marR="59133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679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b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133" marR="59133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0" kern="12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Закупка оборудования и материалов для ОУ. Входной контроль закупленных материалов.</a:t>
                      </a:r>
                      <a:endParaRPr lang="ru-RU" sz="1200" b="0" kern="12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9138" marR="49138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9133" marR="59133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9133" marR="59133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9133" marR="59133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9133" marR="59133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9133" marR="59133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9133" marR="59133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9123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 b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133" marR="59133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Изготовление и сборка ОУ. Проведение контрольно-сдаточных испытаний. Изготовление и градуировка термопар.</a:t>
                      </a:r>
                      <a:endParaRPr lang="ru-RU" sz="1200" b="0" kern="12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9138" marR="49138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9133" marR="59133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9133" marR="59133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9133" marR="59133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9133" marR="59133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9133" marR="59133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9133" marR="59133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7679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</a:t>
                      </a:r>
                      <a:endParaRPr lang="ru-RU" sz="1200" b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133" marR="59133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Проведение методического эксперимента , извлечение и ПРИ модельной ампулы</a:t>
                      </a:r>
                      <a:endParaRPr lang="ru-RU" sz="1200" b="0" kern="12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9138" marR="49138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9133" marR="59133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9133" marR="59133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9133" marR="59133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9133" marR="59133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9133" marR="59133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9133" marR="59133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8113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</a:t>
                      </a:r>
                      <a:endParaRPr lang="ru-RU" sz="1200" b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133" marR="59133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Обработка и анализ результатов. Корректировка конструкции ОУ и режимов испытаний</a:t>
                      </a:r>
                      <a:endParaRPr lang="ru-RU" sz="1200" b="0" kern="12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9138" marR="49138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9133" marR="59133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9133" marR="59133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9133" marR="59133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9133" marR="59133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9133" marR="59133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9133" marR="59133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6</a:t>
                      </a:r>
                      <a:endParaRPr lang="ru-RU" sz="1200" b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133" marR="59133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Изготовление трех ОУ</a:t>
                      </a:r>
                      <a:endParaRPr lang="ru-RU" sz="1200" b="0" kern="12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9138" marR="49138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9133" marR="59133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9133" marR="59133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9133" marR="59133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9133" marR="59133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9133" marR="59133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9133" marR="59133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2736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7</a:t>
                      </a:r>
                      <a:endParaRPr lang="ru-RU" sz="1200" b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133" marR="59133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0" kern="12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Начало облучения 1-го ОУ в течении 125 </a:t>
                      </a:r>
                      <a:r>
                        <a:rPr lang="ru-RU" sz="1200" b="0" kern="1200" dirty="0" err="1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эфф</a:t>
                      </a:r>
                      <a:r>
                        <a:rPr lang="ru-RU" sz="1200" b="0" kern="12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 суток до выгорания 5%. И 3-го ОУ на 40 % выгорания. </a:t>
                      </a:r>
                    </a:p>
                  </a:txBody>
                  <a:tcPr marL="49138" marR="49138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9133" marR="59133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9133" marR="59133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9133" marR="59133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9133" marR="59133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9133" marR="59133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9133" marR="59133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7491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8</a:t>
                      </a:r>
                      <a:endParaRPr lang="ru-RU" sz="1200" b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133" marR="59133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Проведение длительных циклических испытаний ЭК. </a:t>
                      </a:r>
                      <a:endParaRPr lang="ru-RU" sz="1200" b="0" kern="12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9138" marR="49138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9133" marR="59133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9133" marR="59133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9133" marR="59133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9133" marR="59133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9133" marR="59133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9133" marR="59133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9</a:t>
                      </a:r>
                      <a:endParaRPr lang="ru-RU" sz="1200" b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133" marR="59133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0" kern="12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Начало облучения 2-го ОУ в течении 375 эффективных суток до выгорания 15%. </a:t>
                      </a:r>
                    </a:p>
                  </a:txBody>
                  <a:tcPr marL="49138" marR="49138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9133" marR="59133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9133" marR="59133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9133" marR="59133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9133" marR="59133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9133" marR="59133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9133" marR="59133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7679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10</a:t>
                      </a:r>
                      <a:endParaRPr lang="ru-RU" sz="1200" b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133" marR="59133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0" kern="12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Извлечение и ПРИ 1-го ОУ (выгорание 5%).</a:t>
                      </a:r>
                      <a:r>
                        <a:rPr lang="ru-RU" sz="1200" b="0" kern="1200" baseline="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kern="12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Анализ результатов и выпуск отчета</a:t>
                      </a:r>
                      <a:endParaRPr lang="ru-RU" sz="1200" b="0" kern="12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9138" marR="49138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9133" marR="59133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9133" marR="59133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9133" marR="59133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9133" marR="59133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9133" marR="59133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9133" marR="59133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9466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11</a:t>
                      </a:r>
                      <a:endParaRPr lang="ru-RU" sz="1200" b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133" marR="59133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0" kern="12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Облучение 3-го ОУ в течение 1000 эффективных суток до выгорания 40 %. Извлечение 2-го ОУ</a:t>
                      </a:r>
                    </a:p>
                  </a:txBody>
                  <a:tcPr marL="25023" marR="25023" marT="0" marB="0" anchor="ctr" horzOverflow="overflow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9133" marR="59133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9133" marR="59133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9133" marR="59133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9133" marR="59133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9133" marR="59133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9133" marR="59133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1200" b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b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133" marR="59133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0" kern="12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Извлечение и ПРИ 2-го ОУ (выгорание 15 %).</a:t>
                      </a:r>
                      <a:r>
                        <a:rPr lang="ru-RU" sz="1200" b="0" kern="1200" baseline="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kern="12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Анализ результатов и выпуск отчета</a:t>
                      </a:r>
                    </a:p>
                  </a:txBody>
                  <a:tcPr marL="25023" marR="25023" marT="0" marB="0" anchor="ctr" horzOverflow="overflow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9133" marR="59133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9133" marR="59133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9133" marR="59133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9133" marR="59133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9133" marR="59133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9133" marR="59133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1200" b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 b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133" marR="59133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0" kern="12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Завершение реакторных и </a:t>
                      </a:r>
                      <a:r>
                        <a:rPr lang="ru-RU" sz="1200" b="0" kern="1200" dirty="0" err="1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послереакторных</a:t>
                      </a:r>
                      <a:r>
                        <a:rPr lang="ru-RU" sz="1200" b="0" kern="12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исследований. Извлечение и ПРИ 3-го ОУ (выгорание 40%). Утилизация РАО</a:t>
                      </a:r>
                    </a:p>
                  </a:txBody>
                  <a:tcPr marL="25023" marR="25023" marT="0" marB="0" anchor="ctr" horzOverflow="overflow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9133" marR="59133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9133" marR="59133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9133" marR="59133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9133" marR="59133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9133" marR="59133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9133" marR="59133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2278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1200" b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</a:t>
                      </a:r>
                      <a:endParaRPr lang="ru-RU" sz="1200" b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133" marR="59133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0" kern="12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Обобщение результатов экспериментов. Выпуск итогового отчета.</a:t>
                      </a:r>
                    </a:p>
                  </a:txBody>
                  <a:tcPr marL="25023" marR="25023" marT="0" marB="0" anchor="ctr" horzOverflow="overflow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9133" marR="59133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9133" marR="59133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9133" marR="59133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9133" marR="59133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9133" marR="59133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9133" marR="59133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</a:tbl>
          </a:graphicData>
        </a:graphic>
      </p:graphicFrame>
      <p:sp>
        <p:nvSpPr>
          <p:cNvPr id="7" name="Скругленный прямоугольник 6"/>
          <p:cNvSpPr/>
          <p:nvPr/>
        </p:nvSpPr>
        <p:spPr>
          <a:xfrm>
            <a:off x="7329264" y="1700808"/>
            <a:ext cx="144000" cy="107157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8085408" y="4185939"/>
            <a:ext cx="540000" cy="107157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7905328" y="4834011"/>
            <a:ext cx="1584000" cy="107157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7329264" y="1413244"/>
            <a:ext cx="144000" cy="107157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7401272" y="2241723"/>
            <a:ext cx="144000" cy="107157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7833336" y="3249835"/>
            <a:ext cx="144000" cy="107157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9409330" y="5482083"/>
            <a:ext cx="224190" cy="107157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520" y="66300"/>
            <a:ext cx="961395" cy="833752"/>
          </a:xfrm>
          <a:prstGeom prst="rect">
            <a:avLst/>
          </a:prstGeom>
        </p:spPr>
      </p:pic>
      <p:sp>
        <p:nvSpPr>
          <p:cNvPr id="22" name="Скругленный прямоугольник 21"/>
          <p:cNvSpPr/>
          <p:nvPr/>
        </p:nvSpPr>
        <p:spPr>
          <a:xfrm>
            <a:off x="7761328" y="2961803"/>
            <a:ext cx="144000" cy="107157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7545304" y="2673771"/>
            <a:ext cx="144000" cy="107157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7905328" y="3537867"/>
            <a:ext cx="180000" cy="107157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7521446" y="3789040"/>
            <a:ext cx="1440000" cy="107157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8625408" y="5194051"/>
            <a:ext cx="360000" cy="107157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9417496" y="5770115"/>
            <a:ext cx="224190" cy="107157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8121352" y="4545979"/>
            <a:ext cx="288000" cy="107157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29250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" descr="H:\шаблоны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047" y="1052736"/>
            <a:ext cx="9486771" cy="5328592"/>
          </a:xfrm>
          <a:prstGeom prst="roundRect">
            <a:avLst/>
          </a:prstGeom>
          <a:noFill/>
        </p:spPr>
      </p:pic>
      <p:sp>
        <p:nvSpPr>
          <p:cNvPr id="10" name="Скругленный прямоугольник 9"/>
          <p:cNvSpPr/>
          <p:nvPr/>
        </p:nvSpPr>
        <p:spPr bwMode="auto">
          <a:xfrm>
            <a:off x="128464" y="1052736"/>
            <a:ext cx="9649072" cy="5328592"/>
          </a:xfrm>
          <a:prstGeom prst="roundRect">
            <a:avLst/>
          </a:prstGeom>
          <a:noFill/>
          <a:ln w="1905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2000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smtClean="0">
              <a:ln>
                <a:noFill/>
              </a:ln>
              <a:solidFill>
                <a:schemeClr val="hlink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4A07CC4-0636-4259-9BD0-2141EFABC003}" type="slidenum">
              <a:rPr lang="ru-RU" smtClean="0">
                <a:latin typeface="+mn-lt"/>
              </a:rPr>
              <a:pPr>
                <a:defRPr/>
              </a:pPr>
              <a:t>16</a:t>
            </a:fld>
            <a:endParaRPr lang="ru-RU" dirty="0"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2480" y="1192274"/>
            <a:ext cx="9193322" cy="48290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alt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В </a:t>
            </a:r>
            <a:r>
              <a:rPr lang="ru-RU" alt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рамках совместного </a:t>
            </a:r>
            <a:r>
              <a:rPr lang="ru-RU" alt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американско</a:t>
            </a:r>
            <a:r>
              <a:rPr lang="ru-RU" alt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-белорусско-российского проекта по исследованию топливной композиции  на основе </a:t>
            </a:r>
            <a:r>
              <a:rPr lang="ru-RU" alt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низкообогащенного </a:t>
            </a:r>
            <a:r>
              <a:rPr lang="ru-RU" alt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(НОУ) уран-циркониевого карбонитрида (</a:t>
            </a:r>
            <a:r>
              <a:rPr lang="en-US" alt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UZrCN</a:t>
            </a:r>
            <a:r>
              <a:rPr lang="en-US" alt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alt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критических стендах «Гиацинт» и «Кристалл» ОИЭЯИ – Сосны НАН Беларуси планируется выполнить эксперименты на быстрых критических и подкритических (управляемых внешним источником нейтронов) </a:t>
            </a:r>
            <a:r>
              <a:rPr lang="be-BY" alt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сборках, моделирующих физические особенности активных зон быстрых реакторов и подкритических систем, управляемых внешним источником нейтронов, с газовыми и жидкометаллическими теплоносителями. </a:t>
            </a:r>
          </a:p>
          <a:p>
            <a:pPr algn="just">
              <a:lnSpc>
                <a:spcPct val="150000"/>
              </a:lnSpc>
            </a:pPr>
            <a:r>
              <a:rPr lang="be-BY" alt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Целью </a:t>
            </a:r>
            <a:r>
              <a:rPr lang="be-BY" alt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экспериментов является получение бенчмарк данных по критичности для верификации программных кодов и библиотек ядерных данных, применяемых при расчетах нейтронно-физических характеристик таких реакторных систем.</a:t>
            </a:r>
            <a:endParaRPr lang="en-US" alt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520" y="66300"/>
            <a:ext cx="961395" cy="83375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9161" y="6448426"/>
            <a:ext cx="3555943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+mn-lt"/>
              </a:rPr>
              <a:t>http://sialuch.com</a:t>
            </a:r>
            <a:endParaRPr lang="ru-RU" sz="1600" b="1" dirty="0"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96616" y="404664"/>
            <a:ext cx="71287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Критические установки «Гиацинт» и «Кристалл»</a:t>
            </a:r>
          </a:p>
        </p:txBody>
      </p:sp>
    </p:spTree>
    <p:extLst>
      <p:ext uri="{BB962C8B-B14F-4D97-AF65-F5344CB8AC3E}">
        <p14:creationId xmlns:p14="http://schemas.microsoft.com/office/powerpoint/2010/main" val="7664240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" descr="H:\шаблоны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047" y="1052736"/>
            <a:ext cx="9486771" cy="5328592"/>
          </a:xfrm>
          <a:prstGeom prst="roundRect">
            <a:avLst/>
          </a:prstGeom>
          <a:noFill/>
        </p:spPr>
      </p:pic>
      <p:sp>
        <p:nvSpPr>
          <p:cNvPr id="10" name="Скругленный прямоугольник 9"/>
          <p:cNvSpPr/>
          <p:nvPr/>
        </p:nvSpPr>
        <p:spPr bwMode="auto">
          <a:xfrm>
            <a:off x="128464" y="1052736"/>
            <a:ext cx="9649072" cy="5328592"/>
          </a:xfrm>
          <a:prstGeom prst="roundRect">
            <a:avLst/>
          </a:prstGeom>
          <a:noFill/>
          <a:ln w="1905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2000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smtClean="0">
              <a:ln>
                <a:noFill/>
              </a:ln>
              <a:solidFill>
                <a:schemeClr val="hlink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4A07CC4-0636-4259-9BD0-2141EFABC003}" type="slidenum">
              <a:rPr lang="ru-RU" smtClean="0">
                <a:latin typeface="+mn-lt"/>
              </a:rPr>
              <a:pPr>
                <a:defRPr/>
              </a:pPr>
              <a:t>17</a:t>
            </a:fld>
            <a:endParaRPr lang="ru-RU" dirty="0">
              <a:latin typeface="+mn-lt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520" y="66300"/>
            <a:ext cx="961395" cy="83375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9161" y="6448426"/>
            <a:ext cx="3555943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+mn-lt"/>
              </a:rPr>
              <a:t>http://sialuch.com</a:t>
            </a:r>
            <a:endParaRPr lang="ru-RU" sz="1600" b="1" dirty="0"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96616" y="395372"/>
            <a:ext cx="7128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Критические стенды </a:t>
            </a:r>
            <a:r>
              <a:rPr lang="ru-RU" alt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Научного учреждения </a:t>
            </a:r>
            <a:r>
              <a:rPr lang="ru-RU" alt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«ОИЭЯИ – Сосны</a:t>
            </a:r>
            <a:r>
              <a:rPr lang="ru-RU" alt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en-US" alt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4993506" y="1120144"/>
            <a:ext cx="3919934" cy="507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alt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Критические стенды «Гиацинт» и «Кристалл» предназначены для фундаментальных </a:t>
            </a:r>
            <a:r>
              <a:rPr lang="ru-RU" alt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исследований </a:t>
            </a:r>
            <a:r>
              <a:rPr lang="ru-RU" alt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физике и безопасности нейтронных размножающих систем и прикладных исследований в обоснование разработки нового поколения ядерных реакторов различного </a:t>
            </a:r>
            <a:r>
              <a:rPr lang="ru-RU" alt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назначения</a:t>
            </a:r>
            <a:r>
              <a:rPr lang="ru-RU" alt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 том числе на быстрых нейтронах с газовым и жидкометаллическими теплоносителями.</a:t>
            </a:r>
          </a:p>
        </p:txBody>
      </p:sp>
      <p:pic>
        <p:nvPicPr>
          <p:cNvPr id="12" name="Picture 6" descr="IMG_268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564" y="1146929"/>
            <a:ext cx="3853396" cy="4586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816292" y="5733256"/>
            <a:ext cx="348863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Критическая сборка на быстрых нейтронах с ВОУ ядерным топливом</a:t>
            </a:r>
            <a:endParaRPr lang="be-BY" alt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56863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" descr="H:\шаблоны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047" y="1052736"/>
            <a:ext cx="9486771" cy="5328592"/>
          </a:xfrm>
          <a:prstGeom prst="roundRect">
            <a:avLst/>
          </a:prstGeom>
          <a:noFill/>
        </p:spPr>
      </p:pic>
      <p:sp>
        <p:nvSpPr>
          <p:cNvPr id="10" name="Скругленный прямоугольник 9"/>
          <p:cNvSpPr/>
          <p:nvPr/>
        </p:nvSpPr>
        <p:spPr bwMode="auto">
          <a:xfrm>
            <a:off x="128464" y="1052736"/>
            <a:ext cx="9649072" cy="5328592"/>
          </a:xfrm>
          <a:prstGeom prst="roundRect">
            <a:avLst/>
          </a:prstGeom>
          <a:noFill/>
          <a:ln w="1905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2000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smtClean="0">
              <a:ln>
                <a:noFill/>
              </a:ln>
              <a:solidFill>
                <a:schemeClr val="hlink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4A07CC4-0636-4259-9BD0-2141EFABC003}" type="slidenum">
              <a:rPr lang="ru-RU" smtClean="0">
                <a:latin typeface="+mn-lt"/>
              </a:rPr>
              <a:pPr>
                <a:defRPr/>
              </a:pPr>
              <a:t>18</a:t>
            </a:fld>
            <a:endParaRPr lang="ru-RU" dirty="0"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76536" y="1192332"/>
            <a:ext cx="8352928" cy="45674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alt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критических и подкритических сборках планируется выполнить следующие эксперименты</a:t>
            </a:r>
            <a:r>
              <a:rPr lang="en-US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80000"/>
              </a:lnSpc>
              <a:buFont typeface="Wingdings" pitchFamily="2" charset="2"/>
              <a:buBlip>
                <a:blip r:embed="rId3"/>
              </a:buBlip>
            </a:pP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критических загрузок</a:t>
            </a:r>
            <a:r>
              <a:rPr lang="en-US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lnSpc>
                <a:spcPct val="80000"/>
              </a:lnSpc>
              <a:buFont typeface="Wingdings" pitchFamily="2" charset="2"/>
              <a:buBlip>
                <a:blip r:embed="rId3"/>
              </a:buBlip>
            </a:pP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измерение интегральной и дифференциальной эффективности рабочих органов (РО) системы управления и защиты (СУЗ)</a:t>
            </a:r>
            <a:r>
              <a:rPr lang="en-US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lnSpc>
                <a:spcPct val="80000"/>
              </a:lnSpc>
              <a:buFont typeface="Wingdings" pitchFamily="2" charset="2"/>
              <a:buBlip>
                <a:blip r:embed="rId3"/>
              </a:buBlip>
            </a:pP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запасов реактивности и </a:t>
            </a:r>
            <a:r>
              <a:rPr lang="ru-RU" alt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подкритичности</a:t>
            </a:r>
            <a:r>
              <a:rPr lang="en-US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lnSpc>
                <a:spcPct val="80000"/>
              </a:lnSpc>
              <a:buFont typeface="Wingdings" pitchFamily="2" charset="2"/>
              <a:buBlip>
                <a:blip r:embed="rId3"/>
              </a:buBlip>
            </a:pP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измерение эффектов реактивности</a:t>
            </a:r>
            <a:r>
              <a:rPr lang="en-US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lnSpc>
                <a:spcPct val="80000"/>
              </a:lnSpc>
              <a:buFont typeface="Wingdings" pitchFamily="2" charset="2"/>
              <a:buBlip>
                <a:blip r:embed="rId3"/>
              </a:buBlip>
            </a:pP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измерение аксиального и радиального распределения плотностей делений в активной зоне</a:t>
            </a:r>
            <a:r>
              <a:rPr lang="en-US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alt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Blip>
                <a:blip r:embed="rId3"/>
              </a:buBlip>
            </a:pP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измерение спектральных индексов потока нейтронов;</a:t>
            </a:r>
            <a:endParaRPr lang="en-US" alt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Blip>
                <a:blip r:embed="rId3"/>
              </a:buBlip>
            </a:pP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измерение параметров кинетики</a:t>
            </a:r>
            <a:r>
              <a:rPr lang="en-US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lnSpc>
                <a:spcPct val="80000"/>
              </a:lnSpc>
              <a:buFont typeface="Wingdings" pitchFamily="2" charset="2"/>
              <a:buBlip>
                <a:blip r:embed="rId3"/>
              </a:buBlip>
            </a:pP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измерение абсолютной мощности и др.</a:t>
            </a:r>
            <a:endParaRPr lang="en-US" alt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520" y="66300"/>
            <a:ext cx="961395" cy="83375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9161" y="6448426"/>
            <a:ext cx="3555943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+mn-lt"/>
              </a:rPr>
              <a:t>http://sialuch.com</a:t>
            </a:r>
            <a:endParaRPr lang="ru-RU" sz="1600" b="1" dirty="0"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24608" y="188640"/>
            <a:ext cx="7128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Экспериментальные исследования </a:t>
            </a:r>
            <a:r>
              <a:rPr lang="ru-RU" alt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alt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критических стендах </a:t>
            </a:r>
            <a:br>
              <a:rPr lang="ru-RU" alt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«Гиацинт» и «Кристалл»</a:t>
            </a:r>
            <a:endParaRPr lang="en-US" alt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73411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 descr="H:\шаблоны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047" y="1052736"/>
            <a:ext cx="9486771" cy="5328592"/>
          </a:xfrm>
          <a:prstGeom prst="roundRect">
            <a:avLst/>
          </a:prstGeom>
          <a:noFill/>
        </p:spPr>
      </p:pic>
      <p:sp>
        <p:nvSpPr>
          <p:cNvPr id="13" name="Скругленный прямоугольник 12"/>
          <p:cNvSpPr/>
          <p:nvPr/>
        </p:nvSpPr>
        <p:spPr bwMode="auto">
          <a:xfrm>
            <a:off x="128464" y="1052736"/>
            <a:ext cx="9649072" cy="5328592"/>
          </a:xfrm>
          <a:prstGeom prst="roundRect">
            <a:avLst/>
          </a:prstGeom>
          <a:noFill/>
          <a:ln w="1905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2000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smtClean="0">
              <a:ln>
                <a:noFill/>
              </a:ln>
              <a:solidFill>
                <a:schemeClr val="hlink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F3E806-21D2-4941-ACC4-15748EFC2759}" type="slidenum"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19</a:t>
            </a:fld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38289" y="404664"/>
            <a:ext cx="77867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Критическая сборка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-20-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алюминием в активной зоне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520" y="66300"/>
            <a:ext cx="961395" cy="83375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09161" y="6448426"/>
            <a:ext cx="3555943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http://sialuch.com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 Box 3"/>
          <p:cNvSpPr txBox="1">
            <a:spLocks noChangeAspect="1" noChangeArrowheads="1"/>
          </p:cNvSpPr>
          <p:nvPr/>
        </p:nvSpPr>
        <p:spPr bwMode="auto">
          <a:xfrm>
            <a:off x="397619" y="1177315"/>
            <a:ext cx="8937625" cy="91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/>
            <a:r>
              <a:rPr lang="ru-RU" altLang="ru-RU" sz="1800" b="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Критическая сборка Б</a:t>
            </a:r>
            <a:r>
              <a:rPr lang="en-US" altLang="ru-RU" sz="1800" b="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-20-</a:t>
            </a:r>
            <a:r>
              <a:rPr lang="ru-RU" altLang="ru-RU" sz="1800" b="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en-US" altLang="ru-RU" sz="1800" b="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800" b="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представляет собой гексагональную решетку </a:t>
            </a:r>
            <a:r>
              <a:rPr lang="en-US" altLang="ru-RU" sz="1800" b="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altLang="ru-RU" sz="1800" b="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шаг</a:t>
            </a:r>
            <a:r>
              <a:rPr lang="en-US" altLang="ru-RU" sz="1800" b="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39 </a:t>
            </a:r>
            <a:r>
              <a:rPr lang="ru-RU" altLang="ru-RU" sz="1800" b="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мм</a:t>
            </a:r>
            <a:r>
              <a:rPr lang="en-US" altLang="ru-RU" sz="1800" b="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 210 </a:t>
            </a:r>
            <a:r>
              <a:rPr lang="ru-RU" altLang="ru-RU" sz="1800" b="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топливных кассет типа </a:t>
            </a:r>
            <a:r>
              <a:rPr lang="en-US" altLang="ru-RU" sz="1800" b="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ru-RU" altLang="ru-RU" sz="1800" b="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 и</a:t>
            </a:r>
            <a:r>
              <a:rPr lang="en-US" altLang="ru-RU" sz="1800" b="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7 </a:t>
            </a:r>
            <a:r>
              <a:rPr lang="ru-RU" altLang="ru-RU" sz="1800" b="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топливных кассет типа </a:t>
            </a:r>
            <a:r>
              <a:rPr lang="en-US" altLang="ru-RU" sz="1800" b="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ru-RU" altLang="ru-RU" sz="1800" b="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.1б</a:t>
            </a:r>
            <a:r>
              <a:rPr lang="en-US" altLang="ru-RU" sz="1800" b="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800" b="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 свинцом в качестве матрицы топливных кассет и бериллиево-стальным отражателем</a:t>
            </a:r>
          </a:p>
        </p:txBody>
      </p:sp>
      <p:sp>
        <p:nvSpPr>
          <p:cNvPr id="17" name="Text Box 45"/>
          <p:cNvSpPr txBox="1">
            <a:spLocks noChangeArrowheads="1"/>
          </p:cNvSpPr>
          <p:nvPr/>
        </p:nvSpPr>
        <p:spPr bwMode="auto">
          <a:xfrm>
            <a:off x="5404097" y="1988840"/>
            <a:ext cx="3533775" cy="1341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ru-RU" altLang="ru-RU" sz="1400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Всего</a:t>
            </a:r>
            <a:r>
              <a:rPr lang="en-US" altLang="ru-RU" sz="1400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l"/>
            <a:r>
              <a:rPr lang="en-US" altLang="ru-RU" sz="14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217 </a:t>
            </a:r>
            <a:r>
              <a:rPr lang="ru-RU" altLang="ru-RU" sz="14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топливных кассет</a:t>
            </a:r>
            <a:r>
              <a:rPr lang="en-US" altLang="ru-RU" sz="14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(1519 </a:t>
            </a:r>
            <a:r>
              <a:rPr lang="ru-RU" altLang="ru-RU" sz="14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твэлов</a:t>
            </a:r>
            <a:r>
              <a:rPr lang="en-US" altLang="ru-RU" sz="14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algn="l"/>
            <a:r>
              <a:rPr lang="en-US" altLang="ru-RU" sz="14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504 </a:t>
            </a:r>
            <a:r>
              <a:rPr lang="ru-RU" altLang="ru-RU" sz="14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бериллиевых блока типа</a:t>
            </a:r>
            <a:r>
              <a:rPr lang="en-US" altLang="ru-RU" sz="14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4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</a:t>
            </a:r>
            <a:r>
              <a:rPr lang="en-US" altLang="ru-RU" sz="14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.2</a:t>
            </a:r>
            <a:r>
              <a:rPr lang="ru-RU" altLang="ru-RU" sz="14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algn="l"/>
            <a:r>
              <a:rPr lang="en-US" altLang="ru-RU" sz="14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4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306</a:t>
            </a:r>
            <a:r>
              <a:rPr lang="en-US" altLang="ru-RU" sz="14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4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стальных блока типа</a:t>
            </a:r>
            <a:r>
              <a:rPr lang="en-US" altLang="ru-RU" sz="14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4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</a:t>
            </a:r>
            <a:r>
              <a:rPr lang="en-US" altLang="ru-RU" sz="14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altLang="ru-RU" sz="14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ru-RU" sz="14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1400" b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 Box 46"/>
          <p:cNvSpPr txBox="1">
            <a:spLocks noChangeAspect="1" noChangeArrowheads="1"/>
          </p:cNvSpPr>
          <p:nvPr/>
        </p:nvSpPr>
        <p:spPr bwMode="auto">
          <a:xfrm>
            <a:off x="5833120" y="3485431"/>
            <a:ext cx="2855912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/>
            <a:r>
              <a:rPr lang="en-US" altLang="ru-RU" sz="14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altLang="ru-RU" sz="14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топливная кассета типа</a:t>
            </a:r>
            <a:r>
              <a:rPr lang="en-US" altLang="ru-RU" sz="14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</a:t>
            </a:r>
            <a:r>
              <a:rPr lang="ru-RU" altLang="ru-RU" sz="14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</a:p>
        </p:txBody>
      </p:sp>
      <p:grpSp>
        <p:nvGrpSpPr>
          <p:cNvPr id="19" name="Group 47"/>
          <p:cNvGrpSpPr>
            <a:grpSpLocks noChangeAspect="1"/>
          </p:cNvGrpSpPr>
          <p:nvPr/>
        </p:nvGrpSpPr>
        <p:grpSpPr bwMode="auto">
          <a:xfrm>
            <a:off x="5509270" y="3479081"/>
            <a:ext cx="287337" cy="315912"/>
            <a:chOff x="3447" y="9883"/>
            <a:chExt cx="444" cy="489"/>
          </a:xfrm>
        </p:grpSpPr>
        <p:sp>
          <p:nvSpPr>
            <p:cNvPr id="20" name="Oval 48"/>
            <p:cNvSpPr>
              <a:spLocks noChangeAspect="1" noChangeArrowheads="1"/>
            </p:cNvSpPr>
            <p:nvPr/>
          </p:nvSpPr>
          <p:spPr bwMode="auto">
            <a:xfrm rot="19800000" flipV="1">
              <a:off x="3590" y="10049"/>
              <a:ext cx="157" cy="158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Oval 49"/>
            <p:cNvSpPr>
              <a:spLocks noChangeAspect="1" noChangeArrowheads="1"/>
            </p:cNvSpPr>
            <p:nvPr/>
          </p:nvSpPr>
          <p:spPr bwMode="auto">
            <a:xfrm rot="19800000" flipV="1">
              <a:off x="3447" y="10131"/>
              <a:ext cx="157" cy="158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Oval 50"/>
            <p:cNvSpPr>
              <a:spLocks noChangeAspect="1" noChangeArrowheads="1"/>
            </p:cNvSpPr>
            <p:nvPr/>
          </p:nvSpPr>
          <p:spPr bwMode="auto">
            <a:xfrm rot="19800000" flipV="1">
              <a:off x="3732" y="9966"/>
              <a:ext cx="157" cy="158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Oval 51"/>
            <p:cNvSpPr>
              <a:spLocks noChangeAspect="1" noChangeArrowheads="1"/>
            </p:cNvSpPr>
            <p:nvPr/>
          </p:nvSpPr>
          <p:spPr bwMode="auto">
            <a:xfrm rot="16200000" flipV="1">
              <a:off x="3590" y="10215"/>
              <a:ext cx="157" cy="157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Oval 52"/>
            <p:cNvSpPr>
              <a:spLocks noChangeAspect="1" noChangeArrowheads="1"/>
            </p:cNvSpPr>
            <p:nvPr/>
          </p:nvSpPr>
          <p:spPr bwMode="auto">
            <a:xfrm rot="16200000" flipV="1">
              <a:off x="3590" y="9883"/>
              <a:ext cx="158" cy="157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Oval 53"/>
            <p:cNvSpPr>
              <a:spLocks noChangeAspect="1" noChangeArrowheads="1"/>
            </p:cNvSpPr>
            <p:nvPr/>
          </p:nvSpPr>
          <p:spPr bwMode="auto">
            <a:xfrm rot="1800000" flipV="1">
              <a:off x="3447" y="9966"/>
              <a:ext cx="157" cy="157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Oval 54"/>
            <p:cNvSpPr>
              <a:spLocks noChangeAspect="1" noChangeArrowheads="1"/>
            </p:cNvSpPr>
            <p:nvPr/>
          </p:nvSpPr>
          <p:spPr bwMode="auto">
            <a:xfrm rot="1800000" flipV="1">
              <a:off x="3733" y="10131"/>
              <a:ext cx="158" cy="157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7" name="Group 55"/>
          <p:cNvGrpSpPr>
            <a:grpSpLocks/>
          </p:cNvGrpSpPr>
          <p:nvPr/>
        </p:nvGrpSpPr>
        <p:grpSpPr bwMode="auto">
          <a:xfrm>
            <a:off x="5509270" y="4274418"/>
            <a:ext cx="3143250" cy="292100"/>
            <a:chOff x="3661" y="2567"/>
            <a:chExt cx="1980" cy="184"/>
          </a:xfrm>
        </p:grpSpPr>
        <p:sp>
          <p:nvSpPr>
            <p:cNvPr id="28" name="Text Box 56"/>
            <p:cNvSpPr txBox="1">
              <a:spLocks noChangeAspect="1" noChangeArrowheads="1"/>
            </p:cNvSpPr>
            <p:nvPr/>
          </p:nvSpPr>
          <p:spPr bwMode="auto">
            <a:xfrm>
              <a:off x="3854" y="2567"/>
              <a:ext cx="1787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/>
              <a:r>
                <a:rPr lang="en-US" altLang="ru-RU" sz="1400" b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– </a:t>
              </a:r>
              <a:r>
                <a:rPr lang="ru-RU" altLang="ru-RU" sz="1400" b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бериллиевый блок типа БО.2</a:t>
              </a:r>
            </a:p>
          </p:txBody>
        </p:sp>
        <p:sp>
          <p:nvSpPr>
            <p:cNvPr id="29" name="AutoShape 57"/>
            <p:cNvSpPr>
              <a:spLocks noChangeAspect="1" noChangeArrowheads="1"/>
            </p:cNvSpPr>
            <p:nvPr/>
          </p:nvSpPr>
          <p:spPr bwMode="auto">
            <a:xfrm rot="-5400000">
              <a:off x="3649" y="2581"/>
              <a:ext cx="181" cy="158"/>
            </a:xfrm>
            <a:prstGeom prst="hexagon">
              <a:avLst>
                <a:gd name="adj" fmla="val 28639"/>
                <a:gd name="vf" fmla="val 115470"/>
              </a:avLst>
            </a:prstGeom>
            <a:solidFill>
              <a:srgbClr val="CCFFCC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0" name="Group 58"/>
          <p:cNvGrpSpPr>
            <a:grpSpLocks/>
          </p:cNvGrpSpPr>
          <p:nvPr/>
        </p:nvGrpSpPr>
        <p:grpSpPr bwMode="auto">
          <a:xfrm>
            <a:off x="5509270" y="4649068"/>
            <a:ext cx="3086100" cy="292100"/>
            <a:chOff x="3661" y="2800"/>
            <a:chExt cx="1944" cy="184"/>
          </a:xfrm>
        </p:grpSpPr>
        <p:sp>
          <p:nvSpPr>
            <p:cNvPr id="31" name="Text Box 59"/>
            <p:cNvSpPr txBox="1">
              <a:spLocks noChangeAspect="1" noChangeArrowheads="1"/>
            </p:cNvSpPr>
            <p:nvPr/>
          </p:nvSpPr>
          <p:spPr bwMode="auto">
            <a:xfrm>
              <a:off x="3854" y="2800"/>
              <a:ext cx="1751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/>
              <a:r>
                <a:rPr lang="en-US" altLang="ru-RU" sz="1400" b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– </a:t>
              </a:r>
              <a:r>
                <a:rPr lang="ru-RU" altLang="ru-RU" sz="1400" b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стальной блок типа СО.3</a:t>
              </a:r>
            </a:p>
          </p:txBody>
        </p:sp>
        <p:sp>
          <p:nvSpPr>
            <p:cNvPr id="32" name="AutoShape 60"/>
            <p:cNvSpPr>
              <a:spLocks noChangeAspect="1" noChangeArrowheads="1"/>
            </p:cNvSpPr>
            <p:nvPr/>
          </p:nvSpPr>
          <p:spPr bwMode="auto">
            <a:xfrm rot="-5400000">
              <a:off x="3649" y="2813"/>
              <a:ext cx="181" cy="158"/>
            </a:xfrm>
            <a:prstGeom prst="hexagon">
              <a:avLst>
                <a:gd name="adj" fmla="val 28639"/>
                <a:gd name="vf" fmla="val 115470"/>
              </a:avLst>
            </a:prstGeom>
            <a:solidFill>
              <a:srgbClr val="808080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3" name="Group 61"/>
          <p:cNvGrpSpPr>
            <a:grpSpLocks/>
          </p:cNvGrpSpPr>
          <p:nvPr/>
        </p:nvGrpSpPr>
        <p:grpSpPr bwMode="auto">
          <a:xfrm>
            <a:off x="5509270" y="3877543"/>
            <a:ext cx="3332162" cy="314325"/>
            <a:chOff x="3661" y="2326"/>
            <a:chExt cx="2099" cy="198"/>
          </a:xfrm>
        </p:grpSpPr>
        <p:grpSp>
          <p:nvGrpSpPr>
            <p:cNvPr id="34" name="Group 62"/>
            <p:cNvGrpSpPr>
              <a:grpSpLocks noChangeAspect="1"/>
            </p:cNvGrpSpPr>
            <p:nvPr/>
          </p:nvGrpSpPr>
          <p:grpSpPr bwMode="auto">
            <a:xfrm>
              <a:off x="3661" y="2326"/>
              <a:ext cx="181" cy="198"/>
              <a:chOff x="3447" y="10488"/>
              <a:chExt cx="444" cy="489"/>
            </a:xfrm>
          </p:grpSpPr>
          <p:sp>
            <p:nvSpPr>
              <p:cNvPr id="36" name="Oval 63"/>
              <p:cNvSpPr>
                <a:spLocks noChangeAspect="1" noChangeArrowheads="1"/>
              </p:cNvSpPr>
              <p:nvPr/>
            </p:nvSpPr>
            <p:spPr bwMode="auto">
              <a:xfrm rot="19800000" flipV="1">
                <a:off x="3590" y="10654"/>
                <a:ext cx="157" cy="158"/>
              </a:xfrm>
              <a:prstGeom prst="ellipse">
                <a:avLst/>
              </a:prstGeom>
              <a:solidFill>
                <a:srgbClr val="FF00FF"/>
              </a:solidFill>
              <a:ln w="9525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7" name="Oval 64"/>
              <p:cNvSpPr>
                <a:spLocks noChangeAspect="1" noChangeArrowheads="1"/>
              </p:cNvSpPr>
              <p:nvPr/>
            </p:nvSpPr>
            <p:spPr bwMode="auto">
              <a:xfrm rot="19800000" flipV="1">
                <a:off x="3447" y="10736"/>
                <a:ext cx="157" cy="158"/>
              </a:xfrm>
              <a:prstGeom prst="ellipse">
                <a:avLst/>
              </a:prstGeom>
              <a:solidFill>
                <a:srgbClr val="FF00FF"/>
              </a:solidFill>
              <a:ln w="9525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8" name="Oval 65"/>
              <p:cNvSpPr>
                <a:spLocks noChangeAspect="1" noChangeArrowheads="1"/>
              </p:cNvSpPr>
              <p:nvPr/>
            </p:nvSpPr>
            <p:spPr bwMode="auto">
              <a:xfrm rot="19800000" flipV="1">
                <a:off x="3732" y="10571"/>
                <a:ext cx="157" cy="158"/>
              </a:xfrm>
              <a:prstGeom prst="ellipse">
                <a:avLst/>
              </a:prstGeom>
              <a:solidFill>
                <a:srgbClr val="FF00FF"/>
              </a:solidFill>
              <a:ln w="9525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9" name="Oval 66"/>
              <p:cNvSpPr>
                <a:spLocks noChangeAspect="1" noChangeArrowheads="1"/>
              </p:cNvSpPr>
              <p:nvPr/>
            </p:nvSpPr>
            <p:spPr bwMode="auto">
              <a:xfrm rot="16200000" flipV="1">
                <a:off x="3590" y="10820"/>
                <a:ext cx="157" cy="157"/>
              </a:xfrm>
              <a:prstGeom prst="ellipse">
                <a:avLst/>
              </a:prstGeom>
              <a:solidFill>
                <a:srgbClr val="FF00FF"/>
              </a:solidFill>
              <a:ln w="9525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0" name="Oval 67"/>
              <p:cNvSpPr>
                <a:spLocks noChangeAspect="1" noChangeArrowheads="1"/>
              </p:cNvSpPr>
              <p:nvPr/>
            </p:nvSpPr>
            <p:spPr bwMode="auto">
              <a:xfrm rot="16200000" flipV="1">
                <a:off x="3590" y="10488"/>
                <a:ext cx="158" cy="157"/>
              </a:xfrm>
              <a:prstGeom prst="ellipse">
                <a:avLst/>
              </a:prstGeom>
              <a:solidFill>
                <a:srgbClr val="FF00FF"/>
              </a:solidFill>
              <a:ln w="9525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1" name="Oval 68"/>
              <p:cNvSpPr>
                <a:spLocks noChangeAspect="1" noChangeArrowheads="1"/>
              </p:cNvSpPr>
              <p:nvPr/>
            </p:nvSpPr>
            <p:spPr bwMode="auto">
              <a:xfrm rot="1800000" flipV="1">
                <a:off x="3447" y="10571"/>
                <a:ext cx="157" cy="157"/>
              </a:xfrm>
              <a:prstGeom prst="ellipse">
                <a:avLst/>
              </a:prstGeom>
              <a:solidFill>
                <a:srgbClr val="FF00FF"/>
              </a:solidFill>
              <a:ln w="9525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2" name="Oval 69"/>
              <p:cNvSpPr>
                <a:spLocks noChangeAspect="1" noChangeArrowheads="1"/>
              </p:cNvSpPr>
              <p:nvPr/>
            </p:nvSpPr>
            <p:spPr bwMode="auto">
              <a:xfrm rot="1800000" flipV="1">
                <a:off x="3733" y="10736"/>
                <a:ext cx="158" cy="157"/>
              </a:xfrm>
              <a:prstGeom prst="ellipse">
                <a:avLst/>
              </a:prstGeom>
              <a:solidFill>
                <a:srgbClr val="FF00FF"/>
              </a:solidFill>
              <a:ln w="9525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35" name="Text Box 70"/>
            <p:cNvSpPr txBox="1">
              <a:spLocks noChangeAspect="1" noChangeArrowheads="1"/>
            </p:cNvSpPr>
            <p:nvPr/>
          </p:nvSpPr>
          <p:spPr bwMode="auto">
            <a:xfrm>
              <a:off x="3912" y="2330"/>
              <a:ext cx="1848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/>
              <a:r>
                <a:rPr lang="en-US" altLang="ru-RU" sz="1400" b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– </a:t>
              </a:r>
              <a:r>
                <a:rPr lang="ru-RU" altLang="ru-RU" sz="1400" b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топливная кассета типа</a:t>
              </a:r>
              <a:r>
                <a:rPr lang="en-US" altLang="ru-RU" sz="1400" b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20</a:t>
              </a:r>
              <a:r>
                <a:rPr lang="ru-RU" altLang="ru-RU" sz="1400" b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.1б</a:t>
              </a:r>
            </a:p>
          </p:txBody>
        </p:sp>
      </p:grpSp>
      <p:grpSp>
        <p:nvGrpSpPr>
          <p:cNvPr id="3806" name="Group 7"/>
          <p:cNvGrpSpPr>
            <a:grpSpLocks/>
          </p:cNvGrpSpPr>
          <p:nvPr/>
        </p:nvGrpSpPr>
        <p:grpSpPr bwMode="auto">
          <a:xfrm>
            <a:off x="10929664" y="2607937"/>
            <a:ext cx="4536504" cy="4493471"/>
            <a:chOff x="3661" y="3018"/>
            <a:chExt cx="1981" cy="1191"/>
          </a:xfrm>
        </p:grpSpPr>
        <p:grpSp>
          <p:nvGrpSpPr>
            <p:cNvPr id="3807" name="Group 8"/>
            <p:cNvGrpSpPr>
              <a:grpSpLocks/>
            </p:cNvGrpSpPr>
            <p:nvPr/>
          </p:nvGrpSpPr>
          <p:grpSpPr bwMode="auto">
            <a:xfrm>
              <a:off x="3661" y="3292"/>
              <a:ext cx="1817" cy="328"/>
              <a:chOff x="3661" y="3292"/>
              <a:chExt cx="1817" cy="328"/>
            </a:xfrm>
          </p:grpSpPr>
          <p:sp>
            <p:nvSpPr>
              <p:cNvPr id="3833" name="Text Box 9"/>
              <p:cNvSpPr txBox="1">
                <a:spLocks noChangeAspect="1" noChangeArrowheads="1"/>
              </p:cNvSpPr>
              <p:nvPr/>
            </p:nvSpPr>
            <p:spPr bwMode="auto">
              <a:xfrm>
                <a:off x="3865" y="3298"/>
                <a:ext cx="1613" cy="3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/>
                <a:r>
                  <a:rPr lang="en-US" altLang="ru-RU" sz="1400" b="0">
                    <a:solidFill>
                      <a:srgbClr val="000000"/>
                    </a:solidFill>
                  </a:rPr>
                  <a:t>– </a:t>
                </a:r>
                <a:r>
                  <a:rPr lang="ru-RU" altLang="ru-RU" sz="1400" b="0">
                    <a:solidFill>
                      <a:srgbClr val="000000"/>
                    </a:solidFill>
                  </a:rPr>
                  <a:t>рабочие органы </a:t>
                </a:r>
              </a:p>
              <a:p>
                <a:pPr algn="l"/>
                <a:r>
                  <a:rPr lang="ru-RU" altLang="ru-RU" sz="1400" b="0">
                    <a:solidFill>
                      <a:srgbClr val="000000"/>
                    </a:solidFill>
                  </a:rPr>
                  <a:t>аварийной защиты</a:t>
                </a:r>
                <a:r>
                  <a:rPr lang="en-US" altLang="ru-RU" sz="1400" b="0">
                    <a:solidFill>
                      <a:srgbClr val="000000"/>
                    </a:solidFill>
                  </a:rPr>
                  <a:t> </a:t>
                </a:r>
                <a:r>
                  <a:rPr lang="ru-RU" altLang="ru-RU" sz="1400" b="0">
                    <a:solidFill>
                      <a:srgbClr val="000000"/>
                    </a:solidFill>
                  </a:rPr>
                  <a:t>АЗ</a:t>
                </a:r>
                <a:r>
                  <a:rPr lang="en-US" altLang="ru-RU" sz="1400" b="0">
                    <a:solidFill>
                      <a:srgbClr val="000000"/>
                    </a:solidFill>
                  </a:rPr>
                  <a:t> 1-3     </a:t>
                </a:r>
                <a:endParaRPr lang="ru-RU" altLang="ru-RU" sz="1400" b="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3834" name="Group 10"/>
              <p:cNvGrpSpPr>
                <a:grpSpLocks/>
              </p:cNvGrpSpPr>
              <p:nvPr/>
            </p:nvGrpSpPr>
            <p:grpSpPr bwMode="auto">
              <a:xfrm>
                <a:off x="3661" y="3292"/>
                <a:ext cx="181" cy="195"/>
                <a:chOff x="3466" y="11219"/>
                <a:chExt cx="444" cy="489"/>
              </a:xfrm>
            </p:grpSpPr>
            <p:grpSp>
              <p:nvGrpSpPr>
                <p:cNvPr id="3835" name="Group 11"/>
                <p:cNvGrpSpPr>
                  <a:grpSpLocks/>
                </p:cNvGrpSpPr>
                <p:nvPr/>
              </p:nvGrpSpPr>
              <p:grpSpPr bwMode="auto">
                <a:xfrm>
                  <a:off x="3466" y="11219"/>
                  <a:ext cx="444" cy="489"/>
                  <a:chOff x="3447" y="9883"/>
                  <a:chExt cx="444" cy="489"/>
                </a:xfrm>
              </p:grpSpPr>
              <p:sp>
                <p:nvSpPr>
                  <p:cNvPr id="3837" name="Oval 12"/>
                  <p:cNvSpPr>
                    <a:spLocks noChangeAspect="1" noChangeArrowheads="1"/>
                  </p:cNvSpPr>
                  <p:nvPr/>
                </p:nvSpPr>
                <p:spPr bwMode="auto">
                  <a:xfrm rot="19800000" flipV="1">
                    <a:off x="3590" y="10049"/>
                    <a:ext cx="157" cy="158"/>
                  </a:xfrm>
                  <a:prstGeom prst="ellipse">
                    <a:avLst/>
                  </a:prstGeom>
                  <a:solidFill>
                    <a:srgbClr val="FF00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838" name="Oval 13"/>
                  <p:cNvSpPr>
                    <a:spLocks noChangeAspect="1" noChangeArrowheads="1"/>
                  </p:cNvSpPr>
                  <p:nvPr/>
                </p:nvSpPr>
                <p:spPr bwMode="auto">
                  <a:xfrm rot="19800000" flipV="1">
                    <a:off x="3447" y="10131"/>
                    <a:ext cx="157" cy="158"/>
                  </a:xfrm>
                  <a:prstGeom prst="ellipse">
                    <a:avLst/>
                  </a:prstGeom>
                  <a:solidFill>
                    <a:srgbClr val="FF00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839" name="Oval 14"/>
                  <p:cNvSpPr>
                    <a:spLocks noChangeAspect="1" noChangeArrowheads="1"/>
                  </p:cNvSpPr>
                  <p:nvPr/>
                </p:nvSpPr>
                <p:spPr bwMode="auto">
                  <a:xfrm rot="19800000" flipV="1">
                    <a:off x="3732" y="9966"/>
                    <a:ext cx="157" cy="158"/>
                  </a:xfrm>
                  <a:prstGeom prst="ellipse">
                    <a:avLst/>
                  </a:prstGeom>
                  <a:solidFill>
                    <a:srgbClr val="FF00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840" name="Oval 15"/>
                  <p:cNvSpPr>
                    <a:spLocks noChangeAspect="1" noChangeArrowheads="1"/>
                  </p:cNvSpPr>
                  <p:nvPr/>
                </p:nvSpPr>
                <p:spPr bwMode="auto">
                  <a:xfrm rot="16200000" flipV="1">
                    <a:off x="3590" y="10215"/>
                    <a:ext cx="157" cy="157"/>
                  </a:xfrm>
                  <a:prstGeom prst="ellipse">
                    <a:avLst/>
                  </a:prstGeom>
                  <a:solidFill>
                    <a:srgbClr val="FF00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841" name="Oval 16"/>
                  <p:cNvSpPr>
                    <a:spLocks noChangeAspect="1" noChangeArrowheads="1"/>
                  </p:cNvSpPr>
                  <p:nvPr/>
                </p:nvSpPr>
                <p:spPr bwMode="auto">
                  <a:xfrm rot="16200000" flipV="1">
                    <a:off x="3590" y="9883"/>
                    <a:ext cx="158" cy="157"/>
                  </a:xfrm>
                  <a:prstGeom prst="ellipse">
                    <a:avLst/>
                  </a:prstGeom>
                  <a:solidFill>
                    <a:srgbClr val="FF00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842" name="Oval 17"/>
                  <p:cNvSpPr>
                    <a:spLocks noChangeAspect="1" noChangeArrowheads="1"/>
                  </p:cNvSpPr>
                  <p:nvPr/>
                </p:nvSpPr>
                <p:spPr bwMode="auto">
                  <a:xfrm rot="1800000" flipV="1">
                    <a:off x="3447" y="9966"/>
                    <a:ext cx="157" cy="157"/>
                  </a:xfrm>
                  <a:prstGeom prst="ellipse">
                    <a:avLst/>
                  </a:prstGeom>
                  <a:solidFill>
                    <a:srgbClr val="FF00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843" name="Oval 18"/>
                  <p:cNvSpPr>
                    <a:spLocks noChangeAspect="1" noChangeArrowheads="1"/>
                  </p:cNvSpPr>
                  <p:nvPr/>
                </p:nvSpPr>
                <p:spPr bwMode="auto">
                  <a:xfrm rot="1800000" flipV="1">
                    <a:off x="3733" y="10131"/>
                    <a:ext cx="158" cy="157"/>
                  </a:xfrm>
                  <a:prstGeom prst="ellipse">
                    <a:avLst/>
                  </a:prstGeom>
                  <a:solidFill>
                    <a:srgbClr val="FF00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3836" name="Oval 19"/>
                <p:cNvSpPr>
                  <a:spLocks noChangeArrowheads="1"/>
                </p:cNvSpPr>
                <p:nvPr/>
              </p:nvSpPr>
              <p:spPr bwMode="auto">
                <a:xfrm>
                  <a:off x="3499" y="11277"/>
                  <a:ext cx="378" cy="372"/>
                </a:xfrm>
                <a:prstGeom prst="ellips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00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sp>
          <p:nvSpPr>
            <p:cNvPr id="3808" name="Text Box 20"/>
            <p:cNvSpPr txBox="1">
              <a:spLocks noChangeAspect="1" noChangeArrowheads="1"/>
            </p:cNvSpPr>
            <p:nvPr/>
          </p:nvSpPr>
          <p:spPr bwMode="auto">
            <a:xfrm>
              <a:off x="3661" y="3018"/>
              <a:ext cx="171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/>
              <a:r>
                <a:rPr lang="ru-RU" altLang="ru-RU" sz="1200" b="0" u="sng" dirty="0">
                  <a:solidFill>
                    <a:srgbClr val="000000"/>
                  </a:solidFill>
                </a:rPr>
                <a:t>Рабочие органы СУЗ</a:t>
              </a:r>
              <a:r>
                <a:rPr lang="en-US" altLang="ru-RU" sz="1200" b="0" u="sng" dirty="0">
                  <a:solidFill>
                    <a:srgbClr val="000000"/>
                  </a:solidFill>
                </a:rPr>
                <a:t>:</a:t>
              </a:r>
              <a:endParaRPr lang="ru-RU" altLang="ru-RU" sz="1200" b="0" u="sng" dirty="0">
                <a:solidFill>
                  <a:srgbClr val="000000"/>
                </a:solidFill>
              </a:endParaRPr>
            </a:p>
          </p:txBody>
        </p:sp>
        <p:grpSp>
          <p:nvGrpSpPr>
            <p:cNvPr id="3809" name="Group 21"/>
            <p:cNvGrpSpPr>
              <a:grpSpLocks/>
            </p:cNvGrpSpPr>
            <p:nvPr/>
          </p:nvGrpSpPr>
          <p:grpSpPr bwMode="auto">
            <a:xfrm>
              <a:off x="3661" y="3595"/>
              <a:ext cx="1981" cy="298"/>
              <a:chOff x="3661" y="3595"/>
              <a:chExt cx="1981" cy="298"/>
            </a:xfrm>
          </p:grpSpPr>
          <p:sp>
            <p:nvSpPr>
              <p:cNvPr id="3822" name="Text Box 22"/>
              <p:cNvSpPr txBox="1">
                <a:spLocks noChangeAspect="1" noChangeArrowheads="1"/>
              </p:cNvSpPr>
              <p:nvPr/>
            </p:nvSpPr>
            <p:spPr bwMode="auto">
              <a:xfrm>
                <a:off x="3867" y="3595"/>
                <a:ext cx="1775" cy="2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/>
                <a:r>
                  <a:rPr lang="en-US" altLang="ru-RU" sz="1400" b="0">
                    <a:solidFill>
                      <a:srgbClr val="000000"/>
                    </a:solidFill>
                  </a:rPr>
                  <a:t>– </a:t>
                </a:r>
                <a:r>
                  <a:rPr lang="ru-RU" altLang="ru-RU" sz="1400" b="0">
                    <a:solidFill>
                      <a:srgbClr val="000000"/>
                    </a:solidFill>
                  </a:rPr>
                  <a:t>рабочие органы</a:t>
                </a:r>
              </a:p>
              <a:p>
                <a:pPr algn="l"/>
                <a:r>
                  <a:rPr lang="ru-RU" altLang="ru-RU" sz="1400" b="0">
                    <a:solidFill>
                      <a:srgbClr val="000000"/>
                    </a:solidFill>
                  </a:rPr>
                  <a:t>ручного регулирования РР</a:t>
                </a:r>
                <a:r>
                  <a:rPr lang="en-US" altLang="ru-RU" sz="1400" b="0">
                    <a:solidFill>
                      <a:srgbClr val="000000"/>
                    </a:solidFill>
                  </a:rPr>
                  <a:t> 1-3</a:t>
                </a:r>
                <a:endParaRPr lang="ru-RU" altLang="ru-RU" sz="1400" b="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3823" name="Group 23"/>
              <p:cNvGrpSpPr>
                <a:grpSpLocks/>
              </p:cNvGrpSpPr>
              <p:nvPr/>
            </p:nvGrpSpPr>
            <p:grpSpPr bwMode="auto">
              <a:xfrm>
                <a:off x="3661" y="3602"/>
                <a:ext cx="181" cy="195"/>
                <a:chOff x="3466" y="11219"/>
                <a:chExt cx="444" cy="489"/>
              </a:xfrm>
            </p:grpSpPr>
            <p:grpSp>
              <p:nvGrpSpPr>
                <p:cNvPr id="3824" name="Group 24"/>
                <p:cNvGrpSpPr>
                  <a:grpSpLocks/>
                </p:cNvGrpSpPr>
                <p:nvPr/>
              </p:nvGrpSpPr>
              <p:grpSpPr bwMode="auto">
                <a:xfrm>
                  <a:off x="3466" y="11219"/>
                  <a:ext cx="444" cy="489"/>
                  <a:chOff x="3447" y="9883"/>
                  <a:chExt cx="444" cy="489"/>
                </a:xfrm>
              </p:grpSpPr>
              <p:sp>
                <p:nvSpPr>
                  <p:cNvPr id="3826" name="Oval 25"/>
                  <p:cNvSpPr>
                    <a:spLocks noChangeAspect="1" noChangeArrowheads="1"/>
                  </p:cNvSpPr>
                  <p:nvPr/>
                </p:nvSpPr>
                <p:spPr bwMode="auto">
                  <a:xfrm rot="19800000" flipV="1">
                    <a:off x="3590" y="10049"/>
                    <a:ext cx="157" cy="158"/>
                  </a:xfrm>
                  <a:prstGeom prst="ellipse">
                    <a:avLst/>
                  </a:prstGeom>
                  <a:solidFill>
                    <a:srgbClr val="FF00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827" name="Oval 26"/>
                  <p:cNvSpPr>
                    <a:spLocks noChangeAspect="1" noChangeArrowheads="1"/>
                  </p:cNvSpPr>
                  <p:nvPr/>
                </p:nvSpPr>
                <p:spPr bwMode="auto">
                  <a:xfrm rot="19800000" flipV="1">
                    <a:off x="3447" y="10131"/>
                    <a:ext cx="157" cy="158"/>
                  </a:xfrm>
                  <a:prstGeom prst="ellipse">
                    <a:avLst/>
                  </a:prstGeom>
                  <a:solidFill>
                    <a:srgbClr val="FF00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828" name="Oval 27"/>
                  <p:cNvSpPr>
                    <a:spLocks noChangeAspect="1" noChangeArrowheads="1"/>
                  </p:cNvSpPr>
                  <p:nvPr/>
                </p:nvSpPr>
                <p:spPr bwMode="auto">
                  <a:xfrm rot="19800000" flipV="1">
                    <a:off x="3732" y="9966"/>
                    <a:ext cx="157" cy="158"/>
                  </a:xfrm>
                  <a:prstGeom prst="ellipse">
                    <a:avLst/>
                  </a:prstGeom>
                  <a:solidFill>
                    <a:srgbClr val="FF00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829" name="Oval 28"/>
                  <p:cNvSpPr>
                    <a:spLocks noChangeAspect="1" noChangeArrowheads="1"/>
                  </p:cNvSpPr>
                  <p:nvPr/>
                </p:nvSpPr>
                <p:spPr bwMode="auto">
                  <a:xfrm rot="16200000" flipV="1">
                    <a:off x="3590" y="10215"/>
                    <a:ext cx="157" cy="157"/>
                  </a:xfrm>
                  <a:prstGeom prst="ellipse">
                    <a:avLst/>
                  </a:prstGeom>
                  <a:solidFill>
                    <a:srgbClr val="FF00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830" name="Oval 29"/>
                  <p:cNvSpPr>
                    <a:spLocks noChangeAspect="1" noChangeArrowheads="1"/>
                  </p:cNvSpPr>
                  <p:nvPr/>
                </p:nvSpPr>
                <p:spPr bwMode="auto">
                  <a:xfrm rot="16200000" flipV="1">
                    <a:off x="3590" y="9883"/>
                    <a:ext cx="158" cy="157"/>
                  </a:xfrm>
                  <a:prstGeom prst="ellipse">
                    <a:avLst/>
                  </a:prstGeom>
                  <a:solidFill>
                    <a:srgbClr val="FF00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831" name="Oval 30"/>
                  <p:cNvSpPr>
                    <a:spLocks noChangeAspect="1" noChangeArrowheads="1"/>
                  </p:cNvSpPr>
                  <p:nvPr/>
                </p:nvSpPr>
                <p:spPr bwMode="auto">
                  <a:xfrm rot="1800000" flipV="1">
                    <a:off x="3447" y="9966"/>
                    <a:ext cx="157" cy="157"/>
                  </a:xfrm>
                  <a:prstGeom prst="ellipse">
                    <a:avLst/>
                  </a:prstGeom>
                  <a:solidFill>
                    <a:srgbClr val="FF00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832" name="Oval 31"/>
                  <p:cNvSpPr>
                    <a:spLocks noChangeAspect="1" noChangeArrowheads="1"/>
                  </p:cNvSpPr>
                  <p:nvPr/>
                </p:nvSpPr>
                <p:spPr bwMode="auto">
                  <a:xfrm rot="1800000" flipV="1">
                    <a:off x="3733" y="10131"/>
                    <a:ext cx="158" cy="157"/>
                  </a:xfrm>
                  <a:prstGeom prst="ellipse">
                    <a:avLst/>
                  </a:prstGeom>
                  <a:solidFill>
                    <a:srgbClr val="FF00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3825" name="Oval 32"/>
                <p:cNvSpPr>
                  <a:spLocks noChangeArrowheads="1"/>
                </p:cNvSpPr>
                <p:nvPr/>
              </p:nvSpPr>
              <p:spPr bwMode="auto">
                <a:xfrm>
                  <a:off x="3499" y="11277"/>
                  <a:ext cx="378" cy="372"/>
                </a:xfrm>
                <a:prstGeom prst="ellips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00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grpSp>
          <p:nvGrpSpPr>
            <p:cNvPr id="3810" name="Group 33"/>
            <p:cNvGrpSpPr>
              <a:grpSpLocks/>
            </p:cNvGrpSpPr>
            <p:nvPr/>
          </p:nvGrpSpPr>
          <p:grpSpPr bwMode="auto">
            <a:xfrm>
              <a:off x="3661" y="3869"/>
              <a:ext cx="1671" cy="340"/>
              <a:chOff x="3661" y="3869"/>
              <a:chExt cx="1671" cy="340"/>
            </a:xfrm>
          </p:grpSpPr>
          <p:sp>
            <p:nvSpPr>
              <p:cNvPr id="3811" name="Text Box 34"/>
              <p:cNvSpPr txBox="1">
                <a:spLocks noChangeAspect="1" noChangeArrowheads="1"/>
              </p:cNvSpPr>
              <p:nvPr/>
            </p:nvSpPr>
            <p:spPr bwMode="auto">
              <a:xfrm>
                <a:off x="3863" y="3869"/>
                <a:ext cx="1469" cy="3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/>
                <a:r>
                  <a:rPr lang="en-US" altLang="ru-RU" sz="1400" b="0">
                    <a:solidFill>
                      <a:srgbClr val="000000"/>
                    </a:solidFill>
                  </a:rPr>
                  <a:t>– </a:t>
                </a:r>
                <a:r>
                  <a:rPr lang="ru-RU" altLang="ru-RU" sz="1400" b="0">
                    <a:solidFill>
                      <a:srgbClr val="000000"/>
                    </a:solidFill>
                  </a:rPr>
                  <a:t>компенсирующие</a:t>
                </a:r>
              </a:p>
              <a:p>
                <a:pPr algn="l"/>
                <a:r>
                  <a:rPr lang="ru-RU" altLang="ru-RU" sz="1400" b="0">
                    <a:solidFill>
                      <a:srgbClr val="000000"/>
                    </a:solidFill>
                  </a:rPr>
                  <a:t>рабочие органы КО</a:t>
                </a:r>
                <a:r>
                  <a:rPr lang="be-BY" altLang="ru-RU" sz="1400" b="0">
                    <a:solidFill>
                      <a:srgbClr val="000000"/>
                    </a:solidFill>
                  </a:rPr>
                  <a:t> </a:t>
                </a:r>
                <a:r>
                  <a:rPr lang="en-US" altLang="ru-RU" sz="1400" b="0">
                    <a:solidFill>
                      <a:srgbClr val="000000"/>
                    </a:solidFill>
                  </a:rPr>
                  <a:t>1-6</a:t>
                </a:r>
                <a:endParaRPr lang="ru-RU" altLang="ru-RU" sz="1400" b="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3812" name="Group 35"/>
              <p:cNvGrpSpPr>
                <a:grpSpLocks/>
              </p:cNvGrpSpPr>
              <p:nvPr/>
            </p:nvGrpSpPr>
            <p:grpSpPr bwMode="auto">
              <a:xfrm>
                <a:off x="3661" y="3882"/>
                <a:ext cx="181" cy="195"/>
                <a:chOff x="3466" y="11219"/>
                <a:chExt cx="444" cy="489"/>
              </a:xfrm>
            </p:grpSpPr>
            <p:grpSp>
              <p:nvGrpSpPr>
                <p:cNvPr id="3813" name="Group 36"/>
                <p:cNvGrpSpPr>
                  <a:grpSpLocks/>
                </p:cNvGrpSpPr>
                <p:nvPr/>
              </p:nvGrpSpPr>
              <p:grpSpPr bwMode="auto">
                <a:xfrm>
                  <a:off x="3466" y="11219"/>
                  <a:ext cx="444" cy="489"/>
                  <a:chOff x="3447" y="9883"/>
                  <a:chExt cx="444" cy="489"/>
                </a:xfrm>
              </p:grpSpPr>
              <p:sp>
                <p:nvSpPr>
                  <p:cNvPr id="3815" name="Oval 37"/>
                  <p:cNvSpPr>
                    <a:spLocks noChangeAspect="1" noChangeArrowheads="1"/>
                  </p:cNvSpPr>
                  <p:nvPr/>
                </p:nvSpPr>
                <p:spPr bwMode="auto">
                  <a:xfrm rot="19800000" flipV="1">
                    <a:off x="3590" y="10049"/>
                    <a:ext cx="157" cy="158"/>
                  </a:xfrm>
                  <a:prstGeom prst="ellipse">
                    <a:avLst/>
                  </a:prstGeom>
                  <a:solidFill>
                    <a:srgbClr val="FF00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816" name="Oval 38"/>
                  <p:cNvSpPr>
                    <a:spLocks noChangeAspect="1" noChangeArrowheads="1"/>
                  </p:cNvSpPr>
                  <p:nvPr/>
                </p:nvSpPr>
                <p:spPr bwMode="auto">
                  <a:xfrm rot="19800000" flipV="1">
                    <a:off x="3447" y="10131"/>
                    <a:ext cx="157" cy="158"/>
                  </a:xfrm>
                  <a:prstGeom prst="ellipse">
                    <a:avLst/>
                  </a:prstGeom>
                  <a:solidFill>
                    <a:srgbClr val="FF00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817" name="Oval 39"/>
                  <p:cNvSpPr>
                    <a:spLocks noChangeAspect="1" noChangeArrowheads="1"/>
                  </p:cNvSpPr>
                  <p:nvPr/>
                </p:nvSpPr>
                <p:spPr bwMode="auto">
                  <a:xfrm rot="19800000" flipV="1">
                    <a:off x="3732" y="9966"/>
                    <a:ext cx="157" cy="158"/>
                  </a:xfrm>
                  <a:prstGeom prst="ellipse">
                    <a:avLst/>
                  </a:prstGeom>
                  <a:solidFill>
                    <a:srgbClr val="FF00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818" name="Oval 40"/>
                  <p:cNvSpPr>
                    <a:spLocks noChangeAspect="1" noChangeArrowheads="1"/>
                  </p:cNvSpPr>
                  <p:nvPr/>
                </p:nvSpPr>
                <p:spPr bwMode="auto">
                  <a:xfrm rot="16200000" flipV="1">
                    <a:off x="3590" y="10215"/>
                    <a:ext cx="157" cy="157"/>
                  </a:xfrm>
                  <a:prstGeom prst="ellipse">
                    <a:avLst/>
                  </a:prstGeom>
                  <a:solidFill>
                    <a:srgbClr val="FF00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819" name="Oval 41"/>
                  <p:cNvSpPr>
                    <a:spLocks noChangeAspect="1" noChangeArrowheads="1"/>
                  </p:cNvSpPr>
                  <p:nvPr/>
                </p:nvSpPr>
                <p:spPr bwMode="auto">
                  <a:xfrm rot="16200000" flipV="1">
                    <a:off x="3590" y="9883"/>
                    <a:ext cx="158" cy="157"/>
                  </a:xfrm>
                  <a:prstGeom prst="ellipse">
                    <a:avLst/>
                  </a:prstGeom>
                  <a:solidFill>
                    <a:srgbClr val="FF00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820" name="Oval 42"/>
                  <p:cNvSpPr>
                    <a:spLocks noChangeAspect="1" noChangeArrowheads="1"/>
                  </p:cNvSpPr>
                  <p:nvPr/>
                </p:nvSpPr>
                <p:spPr bwMode="auto">
                  <a:xfrm rot="1800000" flipV="1">
                    <a:off x="3447" y="9966"/>
                    <a:ext cx="157" cy="157"/>
                  </a:xfrm>
                  <a:prstGeom prst="ellipse">
                    <a:avLst/>
                  </a:prstGeom>
                  <a:solidFill>
                    <a:srgbClr val="FF00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821" name="Oval 43"/>
                  <p:cNvSpPr>
                    <a:spLocks noChangeAspect="1" noChangeArrowheads="1"/>
                  </p:cNvSpPr>
                  <p:nvPr/>
                </p:nvSpPr>
                <p:spPr bwMode="auto">
                  <a:xfrm rot="1800000" flipV="1">
                    <a:off x="3733" y="10131"/>
                    <a:ext cx="158" cy="157"/>
                  </a:xfrm>
                  <a:prstGeom prst="ellipse">
                    <a:avLst/>
                  </a:prstGeom>
                  <a:solidFill>
                    <a:srgbClr val="FF00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3814" name="Oval 44"/>
                <p:cNvSpPr>
                  <a:spLocks noChangeArrowheads="1"/>
                </p:cNvSpPr>
                <p:nvPr/>
              </p:nvSpPr>
              <p:spPr bwMode="auto">
                <a:xfrm>
                  <a:off x="3499" y="11277"/>
                  <a:ext cx="378" cy="372"/>
                </a:xfrm>
                <a:prstGeom prst="ellips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00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</p:grp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038" y="2387976"/>
            <a:ext cx="4070360" cy="3489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86172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 descr="H:\шаблоны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8622" y="1285860"/>
            <a:ext cx="7652030" cy="4801736"/>
          </a:xfrm>
          <a:prstGeom prst="roundRect">
            <a:avLst/>
          </a:prstGeom>
          <a:noFill/>
        </p:spPr>
      </p:pic>
      <p:sp>
        <p:nvSpPr>
          <p:cNvPr id="13" name="Скругленный прямоугольник 12"/>
          <p:cNvSpPr/>
          <p:nvPr/>
        </p:nvSpPr>
        <p:spPr bwMode="auto">
          <a:xfrm>
            <a:off x="1124616" y="1285860"/>
            <a:ext cx="7686035" cy="4801736"/>
          </a:xfrm>
          <a:prstGeom prst="roundRect">
            <a:avLst/>
          </a:prstGeom>
          <a:noFill/>
          <a:ln w="28575" cap="flat" cmpd="sng" algn="ctr">
            <a:solidFill>
              <a:srgbClr val="3C649E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2000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smtClean="0">
              <a:ln>
                <a:noFill/>
              </a:ln>
              <a:solidFill>
                <a:schemeClr val="hlink"/>
              </a:solidFill>
              <a:effectLst/>
              <a:latin typeface="Arial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4A07CC4-0636-4259-9BD0-2141EFABC003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468313" y="1268413"/>
            <a:ext cx="8207375" cy="481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358775" marR="0" lvl="0" indent="-358775" algn="l" defTabSz="914400" rtl="0" eaLnBrk="0" fontAlgn="base" latinLnBrk="0" hangingPunct="0">
              <a:lnSpc>
                <a:spcPct val="90000"/>
              </a:lnSpc>
              <a:spcBef>
                <a:spcPct val="40000"/>
              </a:spcBef>
              <a:spcAft>
                <a:spcPct val="2000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endParaRPr kumimoji="0" lang="ru-RU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1484088" y="1432156"/>
            <a:ext cx="6897936" cy="3425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358775" indent="-358775" algn="l" rtl="0" eaLnBrk="0" fontAlgn="base" hangingPunct="0">
              <a:spcBef>
                <a:spcPct val="40000"/>
              </a:spcBef>
              <a:spcAft>
                <a:spcPct val="20000"/>
              </a:spcAft>
              <a:buBlip>
                <a:blip r:embed="rId3"/>
              </a:buBlip>
              <a:defRPr sz="2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2300" indent="-261938" algn="l" rtl="0" eaLnBrk="0" fontAlgn="base" hangingPunct="0">
              <a:spcBef>
                <a:spcPct val="0"/>
              </a:spcBef>
              <a:spcAft>
                <a:spcPct val="20000"/>
              </a:spcAft>
              <a:buBlip>
                <a:blip r:embed="rId4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2pPr>
            <a:lvl3pPr marL="892175" indent="-268288" algn="l" rtl="0" eaLnBrk="0" fontAlgn="base" hangingPunct="0">
              <a:spcBef>
                <a:spcPct val="0"/>
              </a:spcBef>
              <a:spcAft>
                <a:spcPct val="30000"/>
              </a:spcAft>
              <a:buBlip>
                <a:blip r:embed="rId4"/>
              </a:buBlip>
              <a:defRPr sz="2200">
                <a:solidFill>
                  <a:schemeClr val="tx1"/>
                </a:solidFill>
                <a:latin typeface="+mn-lt"/>
                <a:cs typeface="+mn-cs"/>
              </a:defRPr>
            </a:lvl3pPr>
            <a:lvl4pPr marL="1665288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732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3047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8767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4487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90207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algn="just">
              <a:defRPr/>
            </a:pPr>
            <a:r>
              <a:rPr lang="ru-RU" altLang="ru-RU" sz="1600" b="1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КНТ – </a:t>
            </a:r>
            <a:r>
              <a:rPr lang="ru-RU" altLang="ru-RU" sz="1600" b="1" kern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эквимолярный</a:t>
            </a:r>
            <a:r>
              <a:rPr lang="ru-RU" altLang="ru-RU" sz="1600" b="1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твердый раствор </a:t>
            </a:r>
            <a:r>
              <a:rPr lang="ru-RU" altLang="ru-RU" sz="1600" b="1" kern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монокарбидов</a:t>
            </a:r>
            <a:r>
              <a:rPr lang="ru-RU" altLang="ru-RU" sz="1600" b="1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altLang="ru-RU" sz="1600" b="1" kern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мононитридов</a:t>
            </a:r>
            <a:r>
              <a:rPr lang="ru-RU" altLang="ru-RU" sz="1600" b="1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урана и циркония: </a:t>
            </a:r>
            <a:r>
              <a:rPr lang="en-US" altLang="ru-RU" sz="1600" b="1" kern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UZrCN</a:t>
            </a:r>
            <a:r>
              <a:rPr lang="ru-RU" altLang="ru-RU" sz="1600" b="1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altLang="ru-RU" sz="1600" b="1" kern="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Aft>
                <a:spcPct val="0"/>
              </a:spcAft>
            </a:pPr>
            <a:r>
              <a:rPr lang="ru-RU" alt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Преимущества </a:t>
            </a:r>
            <a:r>
              <a:rPr lang="en-US" altLang="ru-RU" sz="1600" b="1" kern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UZrCN</a:t>
            </a:r>
            <a:r>
              <a:rPr lang="en-US" altLang="ru-RU" sz="1600" b="1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600" b="1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перед </a:t>
            </a:r>
            <a:r>
              <a:rPr lang="en-US" alt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UO</a:t>
            </a:r>
            <a:r>
              <a:rPr lang="en-US" altLang="ru-RU" sz="1600" b="1" baseline="-25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alt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1">
              <a:lnSpc>
                <a:spcPct val="100000"/>
              </a:lnSpc>
              <a:spcAft>
                <a:spcPct val="0"/>
              </a:spcAft>
            </a:pPr>
            <a:r>
              <a:rPr lang="ru-RU" alt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повышенная плотность делящегося элемента;</a:t>
            </a:r>
          </a:p>
          <a:p>
            <a:pPr lvl="1">
              <a:lnSpc>
                <a:spcPct val="100000"/>
              </a:lnSpc>
              <a:spcAft>
                <a:spcPct val="0"/>
              </a:spcAft>
            </a:pPr>
            <a:r>
              <a:rPr lang="ru-RU" alt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высокая теплопроводность;</a:t>
            </a:r>
          </a:p>
          <a:p>
            <a:pPr lvl="1">
              <a:lnSpc>
                <a:spcPct val="100000"/>
              </a:lnSpc>
              <a:spcAft>
                <a:spcPct val="0"/>
              </a:spcAft>
            </a:pPr>
            <a:r>
              <a:rPr lang="ru-RU" alt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повышенную температуру эксплуатации.</a:t>
            </a:r>
          </a:p>
          <a:p>
            <a:pPr>
              <a:lnSpc>
                <a:spcPct val="100000"/>
              </a:lnSpc>
              <a:spcAft>
                <a:spcPct val="0"/>
              </a:spcAft>
            </a:pPr>
            <a:r>
              <a:rPr lang="ru-RU" alt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Преимущества </a:t>
            </a:r>
            <a:r>
              <a:rPr lang="en-US" altLang="ru-RU" sz="1600" b="1" kern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UZrCN</a:t>
            </a:r>
            <a:r>
              <a:rPr lang="en-US" altLang="ru-RU" sz="1600" b="1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600" b="1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перед </a:t>
            </a:r>
            <a:r>
              <a:rPr lang="en-US" alt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</a:t>
            </a:r>
            <a:r>
              <a:rPr lang="ru-RU" alt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1">
              <a:lnSpc>
                <a:spcPct val="100000"/>
              </a:lnSpc>
              <a:spcAft>
                <a:spcPct val="0"/>
              </a:spcAft>
            </a:pPr>
            <a:r>
              <a:rPr lang="ru-RU" alt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высокая термохимическая стабильность.</a:t>
            </a:r>
          </a:p>
          <a:p>
            <a:pPr algn="just">
              <a:defRPr/>
            </a:pPr>
            <a:r>
              <a:rPr lang="ru-RU" altLang="ru-RU" sz="16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Основным </a:t>
            </a:r>
            <a:r>
              <a:rPr lang="ru-RU" alt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недостатком </a:t>
            </a:r>
            <a:r>
              <a:rPr lang="en-US" altLang="ru-RU" sz="1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UZrCN</a:t>
            </a:r>
            <a:r>
              <a:rPr lang="ru-RU" alt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является ограниченный объем данных о характеристиках и поведении топлива при облучении, особенно при больших уровнях выгорания. </a:t>
            </a:r>
          </a:p>
          <a:p>
            <a:pPr>
              <a:lnSpc>
                <a:spcPct val="100000"/>
              </a:lnSpc>
              <a:spcAft>
                <a:spcPct val="0"/>
              </a:spcAft>
            </a:pPr>
            <a:r>
              <a:rPr lang="ru-RU" alt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Назначение КНТ - реакторы с высокой плотностью </a:t>
            </a:r>
            <a:r>
              <a:rPr lang="en-US" alt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ru-RU" alt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1">
              <a:lnSpc>
                <a:spcPct val="100000"/>
              </a:lnSpc>
              <a:spcAft>
                <a:spcPct val="0"/>
              </a:spcAft>
            </a:pPr>
            <a:r>
              <a:rPr lang="ru-RU" alt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Исследовательских;</a:t>
            </a:r>
          </a:p>
          <a:p>
            <a:pPr lvl="1">
              <a:lnSpc>
                <a:spcPct val="100000"/>
              </a:lnSpc>
              <a:spcAft>
                <a:spcPct val="0"/>
              </a:spcAft>
            </a:pPr>
            <a:r>
              <a:rPr lang="ru-RU" alt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Космических, в т.ч. ЯРД;</a:t>
            </a:r>
          </a:p>
          <a:p>
            <a:pPr lvl="1">
              <a:lnSpc>
                <a:spcPct val="100000"/>
              </a:lnSpc>
              <a:spcAft>
                <a:spcPct val="0"/>
              </a:spcAft>
            </a:pPr>
            <a:r>
              <a:rPr lang="ru-RU" alt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Высокотемпературных </a:t>
            </a:r>
            <a:r>
              <a:rPr lang="ru-RU" altLang="ru-RU" sz="1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газоохлаждаемых</a:t>
            </a:r>
            <a:r>
              <a:rPr lang="ru-RU" alt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520" y="66300"/>
            <a:ext cx="961395" cy="83375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09161" y="6448426"/>
            <a:ext cx="3555943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Arial Narrow" pitchFamily="34" charset="0"/>
              </a:rPr>
              <a:t>http://sialuch.com</a:t>
            </a:r>
            <a:endParaRPr lang="ru-RU" sz="1600" b="1" dirty="0">
              <a:latin typeface="Arial Narrow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48744" y="476672"/>
            <a:ext cx="45365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Уран-циркониевый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карбонитрид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87258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 descr="H:\шаблоны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047" y="1052736"/>
            <a:ext cx="9486771" cy="5328592"/>
          </a:xfrm>
          <a:prstGeom prst="roundRect">
            <a:avLst/>
          </a:prstGeom>
          <a:noFill/>
        </p:spPr>
      </p:pic>
      <p:sp>
        <p:nvSpPr>
          <p:cNvPr id="13" name="Скругленный прямоугольник 12"/>
          <p:cNvSpPr/>
          <p:nvPr/>
        </p:nvSpPr>
        <p:spPr bwMode="auto">
          <a:xfrm>
            <a:off x="128464" y="1052736"/>
            <a:ext cx="9649072" cy="5328592"/>
          </a:xfrm>
          <a:prstGeom prst="roundRect">
            <a:avLst/>
          </a:prstGeom>
          <a:noFill/>
          <a:ln w="1905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2000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smtClean="0">
              <a:ln>
                <a:noFill/>
              </a:ln>
              <a:solidFill>
                <a:schemeClr val="hlink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F3E806-21D2-4941-ACC4-15748EFC2759}" type="slidenum">
              <a:rPr lang="ru-RU" smtClean="0">
                <a:latin typeface="+mn-lt"/>
              </a:rPr>
              <a:pPr>
                <a:defRPr/>
              </a:pPr>
              <a:t>20</a:t>
            </a:fld>
            <a:endParaRPr lang="ru-RU" dirty="0"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38289" y="404664"/>
            <a:ext cx="77867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Критические установки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«Гиацинт» и «Кристалл»</a:t>
            </a:r>
          </a:p>
        </p:txBody>
      </p:sp>
      <p:grpSp>
        <p:nvGrpSpPr>
          <p:cNvPr id="9" name="Group 2907"/>
          <p:cNvGrpSpPr>
            <a:grpSpLocks/>
          </p:cNvGrpSpPr>
          <p:nvPr/>
        </p:nvGrpSpPr>
        <p:grpSpPr bwMode="auto">
          <a:xfrm>
            <a:off x="1779270" y="1276353"/>
            <a:ext cx="6817360" cy="4305303"/>
            <a:chOff x="819" y="7291"/>
            <a:chExt cx="10736" cy="6392"/>
          </a:xfrm>
        </p:grpSpPr>
        <p:sp>
          <p:nvSpPr>
            <p:cNvPr id="10" name="Text Box 2873"/>
            <p:cNvSpPr txBox="1">
              <a:spLocks noChangeAspect="1" noChangeArrowheads="1"/>
            </p:cNvSpPr>
            <p:nvPr/>
          </p:nvSpPr>
          <p:spPr bwMode="auto">
            <a:xfrm>
              <a:off x="819" y="12495"/>
              <a:ext cx="10736" cy="1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indent="450215" algn="ctr">
                <a:lnSpc>
                  <a:spcPct val="150000"/>
                </a:lnSpc>
                <a:spcAft>
                  <a:spcPts val="0"/>
                </a:spcAft>
              </a:pPr>
              <a:r>
                <a:rPr lang="ru-RU" sz="1200" b="1" dirty="0" smtClean="0">
                  <a:effectLst/>
                  <a:latin typeface="Times New Roman" panose="02020603050405020304" pitchFamily="18" charset="0"/>
                  <a:ea typeface="Calibri"/>
                  <a:cs typeface="Times New Roman" panose="02020603050405020304" pitchFamily="18" charset="0"/>
                </a:rPr>
                <a:t>Проектная </a:t>
              </a:r>
              <a:r>
                <a:rPr lang="ru-RU" sz="1200" b="1" dirty="0">
                  <a:effectLst/>
                  <a:latin typeface="Times New Roman" panose="02020603050405020304" pitchFamily="18" charset="0"/>
                  <a:ea typeface="Calibri"/>
                  <a:cs typeface="Times New Roman" panose="02020603050405020304" pitchFamily="18" charset="0"/>
                </a:rPr>
                <a:t>модель топливной </a:t>
              </a:r>
              <a:r>
                <a:rPr lang="ru-RU" sz="1200" b="1" dirty="0" smtClean="0">
                  <a:effectLst/>
                  <a:latin typeface="Times New Roman" panose="02020603050405020304" pitchFamily="18" charset="0"/>
                  <a:ea typeface="Calibri"/>
                  <a:cs typeface="Times New Roman" panose="02020603050405020304" pitchFamily="18" charset="0"/>
                </a:rPr>
                <a:t>кассеты:</a:t>
              </a:r>
              <a:endParaRPr lang="ru-RU" sz="1200" b="1" dirty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endParaRPr>
            </a:p>
            <a:p>
              <a:pPr indent="450215" algn="just">
                <a:lnSpc>
                  <a:spcPct val="150000"/>
                </a:lnSpc>
                <a:spcAft>
                  <a:spcPts val="0"/>
                </a:spcAft>
              </a:pPr>
              <a:r>
                <a:rPr lang="ru-RU" sz="1200" b="1" dirty="0">
                  <a:effectLst/>
                  <a:latin typeface="Times New Roman" panose="02020603050405020304" pitchFamily="18" charset="0"/>
                  <a:ea typeface="Calibri"/>
                  <a:cs typeface="Times New Roman" panose="02020603050405020304" pitchFamily="18" charset="0"/>
                </a:rPr>
                <a:t>1 – верхняя стальная призма;   2 – нижняя стальная призма;  3 – нижняя трубная пластина;  4 – верхняя трубная пластина; 5 – нижний торцевой элемент; 6 – алюминиевая матрица; 7 – штифт; 8 – прокладка; 9 – штифт; 10 – винт; 11 – топливные </a:t>
              </a:r>
              <a:r>
                <a:rPr lang="ru-RU" sz="1200" b="1" dirty="0" smtClean="0">
                  <a:effectLst/>
                  <a:latin typeface="Times New Roman" panose="02020603050405020304" pitchFamily="18" charset="0"/>
                  <a:ea typeface="Calibri"/>
                  <a:cs typeface="Times New Roman" panose="02020603050405020304" pitchFamily="18" charset="0"/>
                </a:rPr>
                <a:t>стержни</a:t>
              </a:r>
              <a:endParaRPr lang="ru-RU" sz="1200" b="1" dirty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endParaRPr>
            </a:p>
            <a:p>
              <a:pPr indent="450215" algn="ctr">
                <a:lnSpc>
                  <a:spcPct val="150000"/>
                </a:lnSpc>
                <a:spcAft>
                  <a:spcPts val="0"/>
                </a:spcAft>
              </a:pPr>
              <a:r>
                <a:rPr lang="ru-RU" sz="1200" b="1" dirty="0">
                  <a:effectLst/>
                  <a:latin typeface="Times New Roman" panose="02020603050405020304" pitchFamily="18" charset="0"/>
                  <a:ea typeface="Calibri"/>
                  <a:cs typeface="Times New Roman" panose="02020603050405020304" pitchFamily="18" charset="0"/>
                </a:rPr>
                <a:t> </a:t>
              </a:r>
            </a:p>
          </p:txBody>
        </p:sp>
        <p:pic>
          <p:nvPicPr>
            <p:cNvPr id="11" name="Picture 287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" y="10328"/>
              <a:ext cx="3717" cy="20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287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5" y="7291"/>
              <a:ext cx="9630" cy="3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520" y="66300"/>
            <a:ext cx="961395" cy="83375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09161" y="6448426"/>
            <a:ext cx="3555943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+mn-lt"/>
              </a:rPr>
              <a:t>http://sialuch.com</a:t>
            </a:r>
            <a:endParaRPr lang="ru-RU" sz="16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854254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" descr="H:\шаблоны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047" y="1052736"/>
            <a:ext cx="9486771" cy="5328592"/>
          </a:xfrm>
          <a:prstGeom prst="roundRect">
            <a:avLst/>
          </a:prstGeom>
          <a:noFill/>
        </p:spPr>
      </p:pic>
      <p:sp>
        <p:nvSpPr>
          <p:cNvPr id="10" name="Скругленный прямоугольник 9"/>
          <p:cNvSpPr/>
          <p:nvPr/>
        </p:nvSpPr>
        <p:spPr bwMode="auto">
          <a:xfrm>
            <a:off x="128464" y="1052736"/>
            <a:ext cx="9649072" cy="5328592"/>
          </a:xfrm>
          <a:prstGeom prst="roundRect">
            <a:avLst/>
          </a:prstGeom>
          <a:noFill/>
          <a:ln w="1905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2000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smtClean="0">
              <a:ln>
                <a:noFill/>
              </a:ln>
              <a:solidFill>
                <a:schemeClr val="hlink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4A07CC4-0636-4259-9BD0-2141EFABC003}" type="slidenum">
              <a:rPr lang="ru-RU" smtClean="0">
                <a:latin typeface="+mn-lt"/>
              </a:rPr>
              <a:pPr>
                <a:defRPr/>
              </a:pPr>
              <a:t>21</a:t>
            </a:fld>
            <a:endParaRPr lang="ru-RU" dirty="0"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2520" y="1336290"/>
            <a:ext cx="8856984" cy="48290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00000" hangingPunct="0">
              <a:lnSpc>
                <a:spcPct val="150000"/>
              </a:lnSpc>
            </a:pP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В докладе описан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 эксперимента с использованием таблеток из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UZrCN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который будет проводиться на исследовательском реакторе СМ-3 до достижения уровня выгорания, равного 40%. Были проведены расчеты, результаты которых указывают на то, что эксперимент по облучению будет проведен успешно, и все задачи эксперимента будут выполнены.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Проведены </a:t>
            </a:r>
            <a:r>
              <a:rPr lang="ru-RU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внереакторные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эксперименты направленные на обоснование работоспособности экспериментальной капсулы и облучательного устройства. 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defTabSz="900000">
              <a:lnSpc>
                <a:spcPct val="150000"/>
              </a:lnSpc>
            </a:pP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Планируется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использовать критические установки «Гиацинт» и «Кристалл» для проведения экспериментов на критических сборках на быстрых нейтронах, с моделированием физических характеристик активных зон реакторов на быстрых нейтронах с газовым и жидкометаллическим теплоносителем.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520" y="66300"/>
            <a:ext cx="961395" cy="83375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9161" y="6448426"/>
            <a:ext cx="3555943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+mn-lt"/>
              </a:rPr>
              <a:t>http://sialuch.com</a:t>
            </a:r>
            <a:endParaRPr lang="ru-RU" sz="1600" b="1" dirty="0"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96616" y="404664"/>
            <a:ext cx="71287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38299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1881165" y="71438"/>
            <a:ext cx="6643735" cy="765175"/>
          </a:xfrm>
        </p:spPr>
        <p:txBody>
          <a:bodyPr/>
          <a:lstStyle/>
          <a:p>
            <a:pPr algn="ctr"/>
            <a:r>
              <a:rPr lang="ru-RU" altLang="ru-RU" sz="2200" dirty="0" smtClean="0"/>
              <a:t>Коэффициенты теплопроводности бинарных и тройных газовых смесей</a:t>
            </a:r>
          </a:p>
        </p:txBody>
      </p:sp>
      <p:sp>
        <p:nvSpPr>
          <p:cNvPr id="20483" name="Номер слайда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EFCC4645-1186-4B65-8277-97FD1D23D13E}" type="slidenum">
              <a:rPr lang="ru-RU" altLang="ru-RU" smtClean="0">
                <a:latin typeface="Arial" charset="0"/>
                <a:cs typeface="Arial" charset="0"/>
              </a:rPr>
              <a:pPr/>
              <a:t>22</a:t>
            </a:fld>
            <a:endParaRPr lang="ru-RU" altLang="ru-RU" smtClean="0">
              <a:latin typeface="Arial" charset="0"/>
              <a:cs typeface="Arial" charset="0"/>
            </a:endParaRPr>
          </a:p>
        </p:txBody>
      </p:sp>
      <p:sp>
        <p:nvSpPr>
          <p:cNvPr id="20486" name="Text Box 11"/>
          <p:cNvSpPr txBox="1">
            <a:spLocks noChangeArrowheads="1"/>
          </p:cNvSpPr>
          <p:nvPr/>
        </p:nvSpPr>
        <p:spPr bwMode="auto">
          <a:xfrm>
            <a:off x="402698" y="4429125"/>
            <a:ext cx="9550962" cy="1532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buFontTx/>
              <a:buChar char="-"/>
            </a:pPr>
            <a:r>
              <a:rPr lang="en-US" altLang="ru-RU" sz="1200" b="1" dirty="0">
                <a:solidFill>
                  <a:srgbClr val="1C4C6F"/>
                </a:solidFill>
                <a:latin typeface="Arial" charset="0"/>
              </a:rPr>
              <a:t> </a:t>
            </a:r>
            <a:r>
              <a:rPr lang="ru-RU" altLang="ru-RU" sz="1200" b="1" dirty="0" err="1">
                <a:solidFill>
                  <a:srgbClr val="1C4C6F"/>
                </a:solidFill>
                <a:latin typeface="Arial" charset="0"/>
              </a:rPr>
              <a:t>Коэфф</a:t>
            </a:r>
            <a:r>
              <a:rPr lang="ru-RU" altLang="ru-RU" sz="1200" b="1" dirty="0">
                <a:solidFill>
                  <a:srgbClr val="1C4C6F"/>
                </a:solidFill>
                <a:latin typeface="Arial" charset="0"/>
              </a:rPr>
              <a:t>. теплопроводности </a:t>
            </a:r>
            <a:r>
              <a:rPr lang="en-US" altLang="ru-RU" sz="1200" b="1" dirty="0">
                <a:solidFill>
                  <a:srgbClr val="1C4C6F"/>
                </a:solidFill>
                <a:latin typeface="Arial" charset="0"/>
              </a:rPr>
              <a:t>He-Ne </a:t>
            </a:r>
            <a:r>
              <a:rPr lang="ru-RU" altLang="ru-RU" sz="1200" b="1" dirty="0">
                <a:solidFill>
                  <a:srgbClr val="1C4C6F"/>
                </a:solidFill>
                <a:latin typeface="Arial" charset="0"/>
              </a:rPr>
              <a:t>смеси изменяется в диапазоне от 0,24 Вт/(м*К)</a:t>
            </a:r>
            <a:r>
              <a:rPr lang="ru-RU" altLang="ru-RU" sz="1200" dirty="0">
                <a:latin typeface="Arial" charset="0"/>
              </a:rPr>
              <a:t> </a:t>
            </a:r>
            <a:r>
              <a:rPr lang="ru-RU" altLang="ru-RU" sz="1200" b="1" dirty="0">
                <a:solidFill>
                  <a:srgbClr val="1C4C6F"/>
                </a:solidFill>
                <a:latin typeface="Arial" charset="0"/>
              </a:rPr>
              <a:t>до 0,36 Вт/(м*К) при содержании до 0,4 </a:t>
            </a:r>
            <a:r>
              <a:rPr lang="ru-RU" altLang="ru-RU" sz="1200" b="1" dirty="0" err="1">
                <a:solidFill>
                  <a:srgbClr val="1C4C6F"/>
                </a:solidFill>
                <a:latin typeface="Arial" charset="0"/>
              </a:rPr>
              <a:t>отн</a:t>
            </a:r>
            <a:r>
              <a:rPr lang="ru-RU" altLang="ru-RU" sz="1200" b="1" dirty="0">
                <a:solidFill>
                  <a:srgbClr val="1C4C6F"/>
                </a:solidFill>
                <a:latin typeface="Arial" charset="0"/>
              </a:rPr>
              <a:t>. доли </a:t>
            </a:r>
            <a:r>
              <a:rPr lang="en-US" altLang="ru-RU" sz="1200" b="1" dirty="0">
                <a:solidFill>
                  <a:srgbClr val="1C4C6F"/>
                </a:solidFill>
                <a:latin typeface="Arial" charset="0"/>
              </a:rPr>
              <a:t>Ne </a:t>
            </a:r>
            <a:r>
              <a:rPr lang="ru-RU" altLang="ru-RU" sz="1200" b="1" dirty="0">
                <a:solidFill>
                  <a:srgbClr val="1C4C6F"/>
                </a:solidFill>
                <a:latin typeface="Arial" charset="0"/>
              </a:rPr>
              <a:t>и температуре 1000 К, что в 1,5 раза меньше</a:t>
            </a:r>
            <a:r>
              <a:rPr lang="ru-RU" altLang="ru-RU" sz="1200" b="1" dirty="0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el-GR" altLang="ru-RU" sz="1200" b="1" i="1" dirty="0" smtClean="0">
                <a:solidFill>
                  <a:srgbClr val="1C4C6F"/>
                </a:solidFill>
              </a:rPr>
              <a:t>λ</a:t>
            </a:r>
            <a:r>
              <a:rPr lang="en-US" altLang="ru-RU" sz="1200" b="1" i="1" baseline="-25000" dirty="0" smtClean="0">
                <a:solidFill>
                  <a:srgbClr val="1C4C6F"/>
                </a:solidFill>
                <a:latin typeface="Arial" charset="0"/>
              </a:rPr>
              <a:t>He</a:t>
            </a:r>
            <a:r>
              <a:rPr lang="en-US" altLang="ru-RU" sz="1200" b="1" baseline="-25000" dirty="0" smtClean="0">
                <a:solidFill>
                  <a:srgbClr val="1C4C6F"/>
                </a:solidFill>
                <a:latin typeface="Arial" charset="0"/>
              </a:rPr>
              <a:t>-</a:t>
            </a:r>
            <a:endParaRPr lang="ru-RU" altLang="ru-RU" sz="1200" b="1" baseline="-25000" dirty="0">
              <a:solidFill>
                <a:srgbClr val="1C4C6F"/>
              </a:solidFill>
              <a:latin typeface="Arial" charset="0"/>
            </a:endParaRPr>
          </a:p>
          <a:p>
            <a:pPr>
              <a:lnSpc>
                <a:spcPct val="110000"/>
              </a:lnSpc>
              <a:buFontTx/>
              <a:buChar char="-"/>
            </a:pPr>
            <a:r>
              <a:rPr lang="ru-RU" altLang="ru-RU" sz="1200" b="1" dirty="0" smtClean="0">
                <a:solidFill>
                  <a:srgbClr val="1C4C6F"/>
                </a:solidFill>
                <a:latin typeface="Arial" charset="0"/>
              </a:rPr>
              <a:t> </a:t>
            </a:r>
            <a:r>
              <a:rPr lang="ru-RU" altLang="ru-RU" sz="1200" b="1" dirty="0" err="1">
                <a:solidFill>
                  <a:srgbClr val="1C4C6F"/>
                </a:solidFill>
                <a:latin typeface="Arial" charset="0"/>
              </a:rPr>
              <a:t>Коэфф</a:t>
            </a:r>
            <a:r>
              <a:rPr lang="ru-RU" altLang="ru-RU" sz="1200" b="1" dirty="0">
                <a:solidFill>
                  <a:srgbClr val="1C4C6F"/>
                </a:solidFill>
                <a:latin typeface="Arial" charset="0"/>
              </a:rPr>
              <a:t>. теплопроводности </a:t>
            </a:r>
            <a:r>
              <a:rPr lang="en-US" altLang="ru-RU" sz="1200" b="1" dirty="0">
                <a:solidFill>
                  <a:srgbClr val="1C4C6F"/>
                </a:solidFill>
                <a:latin typeface="Arial" charset="0"/>
              </a:rPr>
              <a:t>He-</a:t>
            </a:r>
            <a:r>
              <a:rPr lang="ru-RU" altLang="ru-RU" sz="1200" b="1" dirty="0">
                <a:solidFill>
                  <a:srgbClr val="1C4C6F"/>
                </a:solidFill>
                <a:latin typeface="Arial" charset="0"/>
              </a:rPr>
              <a:t>X</a:t>
            </a:r>
            <a:r>
              <a:rPr lang="en-US" altLang="ru-RU" sz="1200" b="1" dirty="0">
                <a:solidFill>
                  <a:srgbClr val="1C4C6F"/>
                </a:solidFill>
                <a:latin typeface="Arial" charset="0"/>
              </a:rPr>
              <a:t>e-Kr </a:t>
            </a:r>
            <a:r>
              <a:rPr lang="ru-RU" altLang="ru-RU" sz="1200" b="1" dirty="0">
                <a:solidFill>
                  <a:srgbClr val="1C4C6F"/>
                </a:solidFill>
                <a:latin typeface="Arial" charset="0"/>
              </a:rPr>
              <a:t>смеси изменяется в диапазоне от</a:t>
            </a:r>
            <a:r>
              <a:rPr lang="en-US" altLang="ru-RU" sz="1200" b="1" dirty="0">
                <a:solidFill>
                  <a:srgbClr val="1C4C6F"/>
                </a:solidFill>
                <a:latin typeface="Arial" charset="0"/>
              </a:rPr>
              <a:t> </a:t>
            </a:r>
            <a:r>
              <a:rPr lang="ru-RU" altLang="ru-RU" sz="1200" b="1" dirty="0">
                <a:solidFill>
                  <a:srgbClr val="1C4C6F"/>
                </a:solidFill>
                <a:latin typeface="Arial" charset="0"/>
              </a:rPr>
              <a:t>0,10 Вт/(м*К)</a:t>
            </a:r>
            <a:r>
              <a:rPr lang="ru-RU" altLang="ru-RU" sz="1200" dirty="0">
                <a:latin typeface="Arial" charset="0"/>
              </a:rPr>
              <a:t> </a:t>
            </a:r>
            <a:r>
              <a:rPr lang="ru-RU" altLang="ru-RU" sz="1200" b="1" dirty="0">
                <a:solidFill>
                  <a:srgbClr val="1C4C6F"/>
                </a:solidFill>
                <a:latin typeface="Arial" charset="0"/>
              </a:rPr>
              <a:t>до 0,46 Вт/(м*К)</a:t>
            </a:r>
            <a:r>
              <a:rPr lang="ru-RU" altLang="ru-RU" sz="1200" dirty="0">
                <a:latin typeface="Arial" charset="0"/>
              </a:rPr>
              <a:t> </a:t>
            </a:r>
            <a:r>
              <a:rPr lang="ru-RU" altLang="ru-RU" sz="1200" b="1" dirty="0">
                <a:solidFill>
                  <a:srgbClr val="1C4C6F"/>
                </a:solidFill>
                <a:latin typeface="Arial" charset="0"/>
              </a:rPr>
              <a:t>при содержании до 0,6 </a:t>
            </a:r>
            <a:r>
              <a:rPr lang="ru-RU" altLang="ru-RU" sz="1200" b="1" dirty="0" err="1">
                <a:solidFill>
                  <a:srgbClr val="1C4C6F"/>
                </a:solidFill>
                <a:latin typeface="Arial" charset="0"/>
              </a:rPr>
              <a:t>отн</a:t>
            </a:r>
            <a:r>
              <a:rPr lang="ru-RU" altLang="ru-RU" sz="1200" b="1" dirty="0">
                <a:solidFill>
                  <a:srgbClr val="1C4C6F"/>
                </a:solidFill>
                <a:latin typeface="Arial" charset="0"/>
              </a:rPr>
              <a:t>. доли </a:t>
            </a:r>
            <a:r>
              <a:rPr lang="en-US" altLang="ru-RU" sz="1200" b="1" dirty="0" err="1">
                <a:solidFill>
                  <a:srgbClr val="1C4C6F"/>
                </a:solidFill>
                <a:latin typeface="Arial" charset="0"/>
              </a:rPr>
              <a:t>Xe</a:t>
            </a:r>
            <a:r>
              <a:rPr lang="en-US" altLang="ru-RU" sz="1200" b="1" dirty="0">
                <a:solidFill>
                  <a:srgbClr val="1C4C6F"/>
                </a:solidFill>
                <a:latin typeface="Arial" charset="0"/>
              </a:rPr>
              <a:t>-Kr </a:t>
            </a:r>
            <a:r>
              <a:rPr lang="ru-RU" altLang="ru-RU" sz="1200" b="1" dirty="0">
                <a:solidFill>
                  <a:srgbClr val="1C4C6F"/>
                </a:solidFill>
                <a:latin typeface="Arial" charset="0"/>
              </a:rPr>
              <a:t>и</a:t>
            </a:r>
            <a:r>
              <a:rPr lang="en-US" altLang="ru-RU" sz="1200" dirty="0">
                <a:latin typeface="Arial" charset="0"/>
              </a:rPr>
              <a:t> </a:t>
            </a:r>
            <a:r>
              <a:rPr lang="ru-RU" altLang="ru-RU" sz="1200" b="1" dirty="0">
                <a:solidFill>
                  <a:srgbClr val="1C4C6F"/>
                </a:solidFill>
                <a:latin typeface="Arial" charset="0"/>
              </a:rPr>
              <a:t>температуре 1500 К. Соотношение ПД в широких пределах незначительно изменяет </a:t>
            </a:r>
            <a:r>
              <a:rPr lang="el-GR" altLang="ru-RU" sz="1200" b="1" i="1" dirty="0" smtClean="0">
                <a:solidFill>
                  <a:srgbClr val="1C4C6F"/>
                </a:solidFill>
              </a:rPr>
              <a:t>λ</a:t>
            </a:r>
            <a:r>
              <a:rPr lang="en-US" altLang="ru-RU" sz="1200" b="1" i="1" baseline="-25000" dirty="0" smtClean="0">
                <a:solidFill>
                  <a:srgbClr val="1C4C6F"/>
                </a:solidFill>
                <a:latin typeface="Arial" charset="0"/>
              </a:rPr>
              <a:t>He-</a:t>
            </a:r>
            <a:r>
              <a:rPr lang="en-US" altLang="ru-RU" sz="1200" b="1" i="1" baseline="-25000" dirty="0" err="1" smtClean="0">
                <a:solidFill>
                  <a:srgbClr val="1C4C6F"/>
                </a:solidFill>
                <a:latin typeface="Arial" charset="0"/>
              </a:rPr>
              <a:t>Xe</a:t>
            </a:r>
            <a:r>
              <a:rPr lang="en-US" altLang="ru-RU" sz="1200" b="1" i="1" baseline="-25000" dirty="0" smtClean="0">
                <a:solidFill>
                  <a:srgbClr val="1C4C6F"/>
                </a:solidFill>
                <a:latin typeface="Arial" charset="0"/>
              </a:rPr>
              <a:t>-Kr</a:t>
            </a:r>
            <a:r>
              <a:rPr lang="ru-RU" altLang="ru-RU" sz="1200" b="1" i="1" dirty="0">
                <a:solidFill>
                  <a:srgbClr val="1C4C6F"/>
                </a:solidFill>
                <a:latin typeface="Arial" charset="0"/>
              </a:rPr>
              <a:t>.</a:t>
            </a:r>
          </a:p>
          <a:p>
            <a:pPr>
              <a:lnSpc>
                <a:spcPct val="110000"/>
              </a:lnSpc>
            </a:pPr>
            <a:r>
              <a:rPr lang="en-US" altLang="ru-RU" sz="1200" b="1" dirty="0" smtClean="0">
                <a:solidFill>
                  <a:srgbClr val="1C4C6F"/>
                </a:solidFill>
                <a:latin typeface="Arial" charset="0"/>
              </a:rPr>
              <a:t>- </a:t>
            </a:r>
            <a:r>
              <a:rPr lang="ru-RU" altLang="ru-RU" sz="1200" b="1" dirty="0">
                <a:solidFill>
                  <a:srgbClr val="1C4C6F"/>
                </a:solidFill>
                <a:latin typeface="Arial" charset="0"/>
              </a:rPr>
              <a:t>Подбор состава газовой смеси в технологических зазорах ОУ позволяет поддерживать стабильный температурный режим модельных КНТ таблеток на протяжении кампании</a:t>
            </a:r>
          </a:p>
        </p:txBody>
      </p:sp>
      <p:grpSp>
        <p:nvGrpSpPr>
          <p:cNvPr id="13" name="Group 12"/>
          <p:cNvGrpSpPr>
            <a:grpSpLocks/>
          </p:cNvGrpSpPr>
          <p:nvPr/>
        </p:nvGrpSpPr>
        <p:grpSpPr bwMode="auto">
          <a:xfrm>
            <a:off x="4881562" y="1071546"/>
            <a:ext cx="4143375" cy="3227387"/>
            <a:chOff x="2880" y="482"/>
            <a:chExt cx="2917" cy="2091"/>
          </a:xfrm>
        </p:grpSpPr>
        <p:pic>
          <p:nvPicPr>
            <p:cNvPr id="14" name="Picture 5"/>
            <p:cNvPicPr>
              <a:picLocks noChangeAspect="1" noChangeArrowheads="1"/>
            </p:cNvPicPr>
            <p:nvPr/>
          </p:nvPicPr>
          <p:blipFill>
            <a:blip r:embed="rId2"/>
            <a:srcRect l="1929" r="13165"/>
            <a:stretch>
              <a:fillRect/>
            </a:stretch>
          </p:blipFill>
          <p:spPr bwMode="auto">
            <a:xfrm>
              <a:off x="2880" y="482"/>
              <a:ext cx="2917" cy="209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15" name="Text Box 7"/>
            <p:cNvSpPr txBox="1">
              <a:spLocks noChangeArrowheads="1"/>
            </p:cNvSpPr>
            <p:nvPr/>
          </p:nvSpPr>
          <p:spPr bwMode="auto">
            <a:xfrm>
              <a:off x="4105" y="618"/>
              <a:ext cx="1256" cy="25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l-GR" altLang="ru-RU" sz="2000" b="1" i="1" dirty="0" smtClean="0">
                  <a:solidFill>
                    <a:srgbClr val="060606"/>
                  </a:solidFill>
                </a:rPr>
                <a:t>λ </a:t>
              </a:r>
              <a:r>
                <a:rPr lang="en-US" altLang="ru-RU" sz="2000" b="1" i="1" baseline="-25000" dirty="0" smtClean="0">
                  <a:solidFill>
                    <a:srgbClr val="060606"/>
                  </a:solidFill>
                  <a:latin typeface="Arial" charset="0"/>
                </a:rPr>
                <a:t>He-Ne</a:t>
              </a:r>
              <a:r>
                <a:rPr lang="en-US" altLang="ru-RU" sz="2000" b="1" dirty="0" smtClean="0">
                  <a:solidFill>
                    <a:srgbClr val="060606"/>
                  </a:solidFill>
                  <a:latin typeface="Arial" charset="0"/>
                </a:rPr>
                <a:t>(</a:t>
              </a:r>
              <a:r>
                <a:rPr lang="en-US" altLang="ru-RU" sz="2000" b="1" i="1" dirty="0" err="1" smtClean="0">
                  <a:solidFill>
                    <a:srgbClr val="060606"/>
                  </a:solidFill>
                  <a:latin typeface="Arial" charset="0"/>
                </a:rPr>
                <a:t>x</a:t>
              </a:r>
              <a:r>
                <a:rPr lang="en-US" altLang="ru-RU" sz="2000" b="1" baseline="-25000" dirty="0" err="1" smtClean="0">
                  <a:solidFill>
                    <a:srgbClr val="060606"/>
                  </a:solidFill>
                  <a:latin typeface="Arial" charset="0"/>
                </a:rPr>
                <a:t>He</a:t>
              </a:r>
              <a:r>
                <a:rPr lang="en-US" altLang="ru-RU" sz="2000" b="1" dirty="0">
                  <a:solidFill>
                    <a:srgbClr val="060606"/>
                  </a:solidFill>
                  <a:latin typeface="Arial" charset="0"/>
                </a:rPr>
                <a:t>, </a:t>
              </a:r>
              <a:r>
                <a:rPr lang="en-US" altLang="ru-RU" sz="2000" b="1" i="1" dirty="0">
                  <a:solidFill>
                    <a:srgbClr val="060606"/>
                  </a:solidFill>
                  <a:latin typeface="Arial" charset="0"/>
                </a:rPr>
                <a:t>T</a:t>
              </a:r>
              <a:r>
                <a:rPr lang="en-US" altLang="ru-RU" sz="2000" b="1" dirty="0">
                  <a:solidFill>
                    <a:srgbClr val="060606"/>
                  </a:solidFill>
                  <a:latin typeface="Arial" charset="0"/>
                </a:rPr>
                <a:t>)</a:t>
              </a:r>
              <a:endParaRPr lang="ru-RU" altLang="ru-RU" sz="2000" b="1" dirty="0">
                <a:solidFill>
                  <a:srgbClr val="060606"/>
                </a:solidFill>
                <a:latin typeface="Arial" charset="0"/>
              </a:endParaRPr>
            </a:p>
          </p:txBody>
        </p:sp>
        <p:pic>
          <p:nvPicPr>
            <p:cNvPr id="16" name="Picture 9"/>
            <p:cNvPicPr>
              <a:picLocks noChangeAspect="1" noChangeArrowheads="1"/>
            </p:cNvPicPr>
            <p:nvPr/>
          </p:nvPicPr>
          <p:blipFill>
            <a:blip r:embed="rId2"/>
            <a:srcRect l="87361" t="35338" b="45026"/>
            <a:stretch>
              <a:fillRect/>
            </a:stretch>
          </p:blipFill>
          <p:spPr bwMode="auto">
            <a:xfrm>
              <a:off x="3379" y="755"/>
              <a:ext cx="635" cy="60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7" name="Group 13"/>
          <p:cNvGrpSpPr>
            <a:grpSpLocks/>
          </p:cNvGrpSpPr>
          <p:nvPr/>
        </p:nvGrpSpPr>
        <p:grpSpPr bwMode="auto">
          <a:xfrm>
            <a:off x="219075" y="1138238"/>
            <a:ext cx="4352925" cy="3005137"/>
            <a:chOff x="3" y="552"/>
            <a:chExt cx="2842" cy="1971"/>
          </a:xfrm>
        </p:grpSpPr>
        <p:pic>
          <p:nvPicPr>
            <p:cNvPr id="18" name="Picture 6"/>
            <p:cNvPicPr>
              <a:picLocks noChangeAspect="1" noChangeArrowheads="1"/>
            </p:cNvPicPr>
            <p:nvPr/>
          </p:nvPicPr>
          <p:blipFill>
            <a:blip r:embed="rId3"/>
            <a:srcRect l="2609" t="3749" r="16048" b="4257"/>
            <a:stretch>
              <a:fillRect/>
            </a:stretch>
          </p:blipFill>
          <p:spPr bwMode="auto">
            <a:xfrm>
              <a:off x="3" y="552"/>
              <a:ext cx="2842" cy="197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19" name="Text Box 8"/>
            <p:cNvSpPr txBox="1">
              <a:spLocks noChangeArrowheads="1"/>
            </p:cNvSpPr>
            <p:nvPr/>
          </p:nvSpPr>
          <p:spPr bwMode="auto">
            <a:xfrm>
              <a:off x="1383" y="591"/>
              <a:ext cx="1179" cy="26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l-GR" altLang="ru-RU" sz="2000" b="1" i="1" dirty="0" smtClean="0">
                  <a:solidFill>
                    <a:srgbClr val="060606"/>
                  </a:solidFill>
                </a:rPr>
                <a:t>λ</a:t>
              </a:r>
              <a:r>
                <a:rPr lang="en-US" altLang="ru-RU" sz="2000" b="1" i="1" baseline="-25000" dirty="0" smtClean="0">
                  <a:solidFill>
                    <a:srgbClr val="060606"/>
                  </a:solidFill>
                  <a:latin typeface="Arial" charset="0"/>
                </a:rPr>
                <a:t>He-</a:t>
              </a:r>
              <a:r>
                <a:rPr lang="en-US" altLang="ru-RU" sz="2000" b="1" i="1" baseline="-25000" dirty="0" err="1" smtClean="0">
                  <a:solidFill>
                    <a:srgbClr val="060606"/>
                  </a:solidFill>
                  <a:latin typeface="Arial" charset="0"/>
                </a:rPr>
                <a:t>Xe</a:t>
              </a:r>
              <a:r>
                <a:rPr lang="en-US" altLang="ru-RU" sz="2000" b="1" i="1" baseline="-25000" dirty="0" smtClean="0">
                  <a:solidFill>
                    <a:srgbClr val="060606"/>
                  </a:solidFill>
                  <a:latin typeface="Arial" charset="0"/>
                </a:rPr>
                <a:t>-Kr</a:t>
              </a:r>
              <a:r>
                <a:rPr lang="en-US" altLang="ru-RU" sz="2000" b="1" dirty="0" smtClean="0">
                  <a:solidFill>
                    <a:srgbClr val="060606"/>
                  </a:solidFill>
                  <a:latin typeface="Arial" charset="0"/>
                </a:rPr>
                <a:t>(</a:t>
              </a:r>
              <a:r>
                <a:rPr lang="en-US" altLang="ru-RU" sz="2000" b="1" i="1" dirty="0" err="1" smtClean="0">
                  <a:solidFill>
                    <a:srgbClr val="060606"/>
                  </a:solidFill>
                  <a:latin typeface="Arial" charset="0"/>
                </a:rPr>
                <a:t>x</a:t>
              </a:r>
              <a:r>
                <a:rPr lang="en-US" altLang="ru-RU" sz="2000" b="1" baseline="-25000" dirty="0" err="1" smtClean="0">
                  <a:solidFill>
                    <a:srgbClr val="060606"/>
                  </a:solidFill>
                  <a:latin typeface="Arial" charset="0"/>
                </a:rPr>
                <a:t>He</a:t>
              </a:r>
              <a:r>
                <a:rPr lang="en-US" altLang="ru-RU" sz="2000" b="1" dirty="0" err="1" smtClean="0">
                  <a:solidFill>
                    <a:srgbClr val="060606"/>
                  </a:solidFill>
                  <a:latin typeface="Arial" charset="0"/>
                </a:rPr>
                <a:t>,</a:t>
              </a:r>
              <a:r>
                <a:rPr lang="en-US" altLang="ru-RU" sz="2000" b="1" i="1" dirty="0" err="1" smtClean="0">
                  <a:solidFill>
                    <a:srgbClr val="060606"/>
                  </a:solidFill>
                  <a:latin typeface="Arial" charset="0"/>
                </a:rPr>
                <a:t>T</a:t>
              </a:r>
              <a:r>
                <a:rPr lang="en-US" altLang="ru-RU" sz="1600" b="1" dirty="0">
                  <a:solidFill>
                    <a:srgbClr val="060606"/>
                  </a:solidFill>
                  <a:latin typeface="Arial" charset="0"/>
                </a:rPr>
                <a:t>)</a:t>
              </a:r>
              <a:endParaRPr lang="ru-RU" altLang="ru-RU" sz="1600" b="1" dirty="0">
                <a:solidFill>
                  <a:srgbClr val="060606"/>
                </a:solidFill>
                <a:latin typeface="Arial" charset="0"/>
              </a:endParaRPr>
            </a:p>
          </p:txBody>
        </p:sp>
        <p:pic>
          <p:nvPicPr>
            <p:cNvPr id="20" name="Picture 10"/>
            <p:cNvPicPr>
              <a:picLocks noChangeAspect="1" noChangeArrowheads="1"/>
            </p:cNvPicPr>
            <p:nvPr/>
          </p:nvPicPr>
          <p:blipFill>
            <a:blip r:embed="rId2"/>
            <a:srcRect l="87361" t="35338" b="45026"/>
            <a:stretch>
              <a:fillRect/>
            </a:stretch>
          </p:blipFill>
          <p:spPr bwMode="auto">
            <a:xfrm>
              <a:off x="612" y="765"/>
              <a:ext cx="635" cy="6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1" name="Рисунок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520" y="66300"/>
            <a:ext cx="961395" cy="833752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209161" y="6448426"/>
            <a:ext cx="3555943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+mn-lt"/>
              </a:rPr>
              <a:t>http://sialuch.com</a:t>
            </a:r>
            <a:endParaRPr lang="ru-RU" sz="1600" b="1" dirty="0">
              <a:latin typeface="+mn-lt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 bwMode="auto">
          <a:xfrm>
            <a:off x="166654" y="1071546"/>
            <a:ext cx="9572692" cy="5286412"/>
          </a:xfrm>
          <a:prstGeom prst="roundRect">
            <a:avLst/>
          </a:prstGeom>
          <a:noFill/>
          <a:ln w="28575" cap="flat" cmpd="sng" algn="ctr">
            <a:solidFill>
              <a:srgbClr val="3C649E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2000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smtClean="0">
              <a:ln>
                <a:noFill/>
              </a:ln>
              <a:solidFill>
                <a:schemeClr val="hlink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05619" y="0"/>
            <a:ext cx="9083940" cy="698500"/>
          </a:xfrm>
        </p:spPr>
        <p:txBody>
          <a:bodyPr/>
          <a:lstStyle/>
          <a:p>
            <a:pPr algn="ctr"/>
            <a:r>
              <a:rPr lang="ru-RU" altLang="ru-RU" sz="4000"/>
              <a:t>Выводы</a:t>
            </a:r>
          </a:p>
        </p:txBody>
      </p:sp>
      <p:sp>
        <p:nvSpPr>
          <p:cNvPr id="349187" name="Line 3"/>
          <p:cNvSpPr>
            <a:spLocks noChangeShapeType="1"/>
          </p:cNvSpPr>
          <p:nvPr/>
        </p:nvSpPr>
        <p:spPr bwMode="auto">
          <a:xfrm>
            <a:off x="220134" y="731838"/>
            <a:ext cx="9498410" cy="0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49188" name="Rectangle 4"/>
          <p:cNvSpPr>
            <a:spLocks noChangeArrowheads="1"/>
          </p:cNvSpPr>
          <p:nvPr/>
        </p:nvSpPr>
        <p:spPr bwMode="auto">
          <a:xfrm>
            <a:off x="247650" y="3283378"/>
            <a:ext cx="921464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indent="449263" algn="l">
              <a:defRPr>
                <a:solidFill>
                  <a:schemeClr val="tx1"/>
                </a:solidFill>
                <a:latin typeface="Arial" charset="0"/>
              </a:defRPr>
            </a:lvl1pPr>
            <a:lvl2pPr algn="l">
              <a:defRPr>
                <a:solidFill>
                  <a:schemeClr val="tx1"/>
                </a:solidFill>
                <a:latin typeface="Arial" charset="0"/>
              </a:defRPr>
            </a:lvl2pPr>
            <a:lvl3pPr algn="l">
              <a:defRPr>
                <a:solidFill>
                  <a:schemeClr val="tx1"/>
                </a:solidFill>
                <a:latin typeface="Arial" charset="0"/>
              </a:defRPr>
            </a:lvl3pPr>
            <a:lvl4pPr algn="l">
              <a:defRPr>
                <a:solidFill>
                  <a:schemeClr val="tx1"/>
                </a:solidFill>
                <a:latin typeface="Arial" charset="0"/>
              </a:defRPr>
            </a:lvl4pPr>
            <a:lvl5pPr algn="l"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/>
            <a:r>
              <a:rPr lang="ru-RU" altLang="ru-RU" sz="2400" b="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altLang="ru-RU" sz="2400" b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ru-RU" altLang="ru-RU" sz="2400" b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49189" name="Rectangle 5"/>
          <p:cNvSpPr>
            <a:spLocks noChangeArrowheads="1"/>
          </p:cNvSpPr>
          <p:nvPr/>
        </p:nvSpPr>
        <p:spPr bwMode="auto">
          <a:xfrm>
            <a:off x="9451975" y="6521450"/>
            <a:ext cx="4540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ru-RU" altLang="ru-RU" sz="1600" b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39</a:t>
            </a:r>
            <a:endParaRPr lang="en-US" altLang="ru-RU" sz="1600" b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49190" name="Rectangle 6"/>
          <p:cNvSpPr>
            <a:spLocks noChangeArrowheads="1"/>
          </p:cNvSpPr>
          <p:nvPr/>
        </p:nvSpPr>
        <p:spPr bwMode="auto">
          <a:xfrm>
            <a:off x="257969" y="3452813"/>
            <a:ext cx="9462294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indent="449263" algn="l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 algn="l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buFontTx/>
              <a:buAutoNum type="arabicPeriod"/>
            </a:pPr>
            <a:endParaRPr lang="en-US" altLang="ru-RU" sz="2400" b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49191" name="Rectangle 7"/>
          <p:cNvSpPr>
            <a:spLocks noChangeArrowheads="1"/>
          </p:cNvSpPr>
          <p:nvPr/>
        </p:nvSpPr>
        <p:spPr bwMode="auto">
          <a:xfrm>
            <a:off x="232173" y="957263"/>
            <a:ext cx="9462294" cy="556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algn="l">
              <a:tabLst>
                <a:tab pos="449263" algn="r"/>
                <a:tab pos="2636838" algn="ctr"/>
                <a:tab pos="5273675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algn="l">
              <a:tabLst>
                <a:tab pos="449263" algn="r"/>
                <a:tab pos="2636838" algn="ctr"/>
                <a:tab pos="5273675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algn="l">
              <a:tabLst>
                <a:tab pos="449263" algn="r"/>
                <a:tab pos="2636838" algn="ctr"/>
                <a:tab pos="5273675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algn="l">
              <a:tabLst>
                <a:tab pos="449263" algn="r"/>
                <a:tab pos="2636838" algn="ctr"/>
                <a:tab pos="5273675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algn="l">
              <a:tabLst>
                <a:tab pos="449263" algn="r"/>
                <a:tab pos="2636838" algn="ctr"/>
                <a:tab pos="5273675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49263" algn="r"/>
                <a:tab pos="2636838" algn="ctr"/>
                <a:tab pos="5273675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49263" algn="r"/>
                <a:tab pos="2636838" algn="ctr"/>
                <a:tab pos="5273675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49263" algn="r"/>
                <a:tab pos="2636838" algn="ctr"/>
                <a:tab pos="5273675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49263" algn="r"/>
                <a:tab pos="2636838" algn="ctr"/>
                <a:tab pos="5273675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/>
            <a:r>
              <a:rPr lang="ru-RU" altLang="ru-RU" b="0">
                <a:solidFill>
                  <a:srgbClr val="000000"/>
                </a:solidFill>
              </a:rPr>
              <a:t>     </a:t>
            </a:r>
            <a:r>
              <a:rPr lang="ru-RU" altLang="ru-RU" sz="2400" b="0">
                <a:solidFill>
                  <a:srgbClr val="000000"/>
                </a:solidFill>
              </a:rPr>
              <a:t>1. Выполнены расчетные исследования в обоснование создания критической Б-20-В2 и подкритической Б-20-В2-П сборок критического стенда «Гиацинт» и критических Б-20-С и Б-20-А и подкритических Б-20-С-П и Б-20-А-П сборок критического стенда «Кристалл», моделирующих физические особенности перспективных быстрых реакторов и подкритических систем, управляемых внешним источником нейтронов, с газовыми и жидкометаллическими теплоносителями.</a:t>
            </a:r>
          </a:p>
          <a:p>
            <a:pPr algn="just"/>
            <a:r>
              <a:rPr lang="ru-RU" altLang="ru-RU" sz="2400" b="0">
                <a:solidFill>
                  <a:srgbClr val="000000"/>
                </a:solidFill>
              </a:rPr>
              <a:t>     2. Полученные результаты расчетов будут использованы при разработке технического проекта критической Б-20-В2 и подкритической Б-20-В2-П сборок критического стенда «Гиацинт» и критических Б-20-С и Б-20-А и подкритических Б-20-С-П и Б-20-А-П сборок критического стенда «Кристалл».</a:t>
            </a:r>
          </a:p>
        </p:txBody>
      </p:sp>
    </p:spTree>
    <p:extLst>
      <p:ext uri="{BB962C8B-B14F-4D97-AF65-F5344CB8AC3E}">
        <p14:creationId xmlns:p14="http://schemas.microsoft.com/office/powerpoint/2010/main" val="12252194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3" descr="H:\шаблоны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8092" y="1071546"/>
            <a:ext cx="5715039" cy="5286412"/>
          </a:xfrm>
          <a:prstGeom prst="roundRect">
            <a:avLst/>
          </a:prstGeom>
          <a:noFill/>
        </p:spPr>
      </p:pic>
      <p:sp>
        <p:nvSpPr>
          <p:cNvPr id="49" name="Скругленный прямоугольник 48"/>
          <p:cNvSpPr/>
          <p:nvPr/>
        </p:nvSpPr>
        <p:spPr bwMode="auto">
          <a:xfrm>
            <a:off x="238092" y="1071546"/>
            <a:ext cx="5860359" cy="5286412"/>
          </a:xfrm>
          <a:prstGeom prst="roundRect">
            <a:avLst/>
          </a:prstGeom>
          <a:noFill/>
          <a:ln w="28575" cap="flat" cmpd="sng" algn="ctr">
            <a:solidFill>
              <a:srgbClr val="3C649E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2000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smtClean="0">
              <a:ln>
                <a:noFill/>
              </a:ln>
              <a:solidFill>
                <a:schemeClr val="hlink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2" name="Picture 1" descr="H:\шаблоны\фон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53198" y="1124744"/>
            <a:ext cx="3143272" cy="5090338"/>
          </a:xfrm>
          <a:prstGeom prst="roundRect">
            <a:avLst/>
          </a:prstGeom>
          <a:noFill/>
        </p:spPr>
      </p:pic>
      <p:sp>
        <p:nvSpPr>
          <p:cNvPr id="33" name="Скругленный прямоугольник 32"/>
          <p:cNvSpPr/>
          <p:nvPr/>
        </p:nvSpPr>
        <p:spPr bwMode="auto">
          <a:xfrm>
            <a:off x="6465168" y="1124744"/>
            <a:ext cx="3168352" cy="5112568"/>
          </a:xfrm>
          <a:prstGeom prst="roundRect">
            <a:avLst/>
          </a:prstGeom>
          <a:noFill/>
          <a:ln w="1905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2000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smtClean="0">
              <a:ln>
                <a:noFill/>
              </a:ln>
              <a:solidFill>
                <a:schemeClr val="hlink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4A07CC4-0636-4259-9BD0-2141EFABC003}" type="slidenum"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3</a:t>
            </a:fld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26"/>
          <p:cNvGrpSpPr>
            <a:grpSpLocks/>
          </p:cNvGrpSpPr>
          <p:nvPr/>
        </p:nvGrpSpPr>
        <p:grpSpPr bwMode="auto">
          <a:xfrm>
            <a:off x="523844" y="1214422"/>
            <a:ext cx="5248286" cy="3087794"/>
            <a:chOff x="1651" y="1374"/>
            <a:chExt cx="14622" cy="8870"/>
          </a:xfrm>
        </p:grpSpPr>
        <p:sp>
          <p:nvSpPr>
            <p:cNvPr id="15" name="Text Box 27"/>
            <p:cNvSpPr txBox="1">
              <a:spLocks noChangeArrowheads="1"/>
            </p:cNvSpPr>
            <p:nvPr/>
          </p:nvSpPr>
          <p:spPr bwMode="auto">
            <a:xfrm>
              <a:off x="1651" y="1374"/>
              <a:ext cx="4560" cy="252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tabLst/>
              </a:pPr>
              <a:r>
                <a:rPr kumimoji="0" lang="ru-RU" sz="1200" b="1" i="0" u="sng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Смешивание исходных компонентов (оксиды и сажа)</a:t>
              </a:r>
            </a:p>
          </p:txBody>
        </p:sp>
        <p:sp>
          <p:nvSpPr>
            <p:cNvPr id="16" name="Text Box 28"/>
            <p:cNvSpPr txBox="1">
              <a:spLocks noChangeArrowheads="1"/>
            </p:cNvSpPr>
            <p:nvPr/>
          </p:nvSpPr>
          <p:spPr bwMode="auto">
            <a:xfrm>
              <a:off x="7086" y="1415"/>
              <a:ext cx="3767" cy="252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tabLst/>
              </a:pPr>
              <a:r>
                <a:rPr kumimoji="0" lang="ru-RU" sz="1200" b="1" i="0" u="sng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Компакти-рование</a:t>
              </a:r>
              <a:r>
                <a:rPr kumimoji="0" lang="ru-RU" sz="1200" b="1" i="0" u="sng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шихты</a:t>
              </a:r>
            </a:p>
          </p:txBody>
        </p:sp>
        <p:sp>
          <p:nvSpPr>
            <p:cNvPr id="17" name="Text Box 29"/>
            <p:cNvSpPr txBox="1">
              <a:spLocks noChangeArrowheads="1"/>
            </p:cNvSpPr>
            <p:nvPr/>
          </p:nvSpPr>
          <p:spPr bwMode="auto">
            <a:xfrm>
              <a:off x="11793" y="1427"/>
              <a:ext cx="4480" cy="246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tabLst/>
              </a:pPr>
              <a:r>
                <a:rPr kumimoji="0" lang="ru-RU" sz="1200" b="1" i="0" u="sng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Синтез в протоке N</a:t>
              </a:r>
              <a:r>
                <a:rPr kumimoji="0" lang="ru-RU" sz="1200" b="1" i="0" u="sng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kumimoji="0" lang="ru-RU" sz="1200" b="1" i="0" u="sng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Text Box 30"/>
            <p:cNvSpPr txBox="1">
              <a:spLocks noChangeArrowheads="1"/>
            </p:cNvSpPr>
            <p:nvPr/>
          </p:nvSpPr>
          <p:spPr bwMode="auto">
            <a:xfrm>
              <a:off x="1651" y="4712"/>
              <a:ext cx="4560" cy="238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tabLst/>
              </a:pPr>
              <a:r>
                <a:rPr kumimoji="0" lang="ru-RU" sz="1200" b="1" i="0" u="sng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Измельчение</a:t>
              </a:r>
              <a:endPara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Text Box 31"/>
            <p:cNvSpPr txBox="1">
              <a:spLocks noChangeArrowheads="1"/>
            </p:cNvSpPr>
            <p:nvPr/>
          </p:nvSpPr>
          <p:spPr bwMode="auto">
            <a:xfrm>
              <a:off x="7085" y="4723"/>
              <a:ext cx="3826" cy="238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tabLst/>
              </a:pPr>
              <a:r>
                <a:rPr kumimoji="0" lang="ru-RU" sz="1100" b="1" i="0" u="sng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Компактировани</a:t>
              </a:r>
              <a:r>
                <a:rPr kumimoji="0" lang="ru-RU" sz="1200" b="1" i="0" u="sng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е</a:t>
              </a:r>
              <a:endParaRPr kumimoji="0" lang="ru-RU" sz="12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Text Box 32"/>
            <p:cNvSpPr txBox="1">
              <a:spLocks noChangeArrowheads="1"/>
            </p:cNvSpPr>
            <p:nvPr/>
          </p:nvSpPr>
          <p:spPr bwMode="auto">
            <a:xfrm>
              <a:off x="11795" y="4737"/>
              <a:ext cx="4478" cy="238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tabLst/>
              </a:pPr>
              <a:r>
                <a:rPr kumimoji="0" lang="ru-RU" sz="1200" b="1" i="0" u="sng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Спекание (атмосфера N</a:t>
              </a:r>
              <a:r>
                <a:rPr kumimoji="0" lang="ru-RU" sz="1200" b="1" i="0" u="sng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kumimoji="0" lang="ru-RU" sz="1200" b="1" i="0" u="sng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</a:p>
          </p:txBody>
        </p:sp>
        <p:sp>
          <p:nvSpPr>
            <p:cNvPr id="21" name="Text Box 33"/>
            <p:cNvSpPr txBox="1">
              <a:spLocks noChangeArrowheads="1"/>
            </p:cNvSpPr>
            <p:nvPr/>
          </p:nvSpPr>
          <p:spPr bwMode="auto">
            <a:xfrm>
              <a:off x="1655" y="7888"/>
              <a:ext cx="4560" cy="235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1" i="0" u="sng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Обработка алмазным инструментом</a:t>
              </a:r>
              <a:endPara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Text Box 34"/>
            <p:cNvSpPr txBox="1">
              <a:spLocks noChangeArrowheads="1"/>
            </p:cNvSpPr>
            <p:nvPr/>
          </p:nvSpPr>
          <p:spPr bwMode="auto">
            <a:xfrm>
              <a:off x="7083" y="7881"/>
              <a:ext cx="3826" cy="235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1" i="0" u="sng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Аттестация</a:t>
              </a:r>
              <a:endParaRPr kumimoji="0" lang="ru-RU" sz="12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Text Box 35"/>
            <p:cNvSpPr txBox="1">
              <a:spLocks noChangeArrowheads="1"/>
            </p:cNvSpPr>
            <p:nvPr/>
          </p:nvSpPr>
          <p:spPr bwMode="auto">
            <a:xfrm>
              <a:off x="11802" y="7889"/>
              <a:ext cx="4470" cy="235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1" i="0" u="sng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Готовая продукция</a:t>
              </a:r>
              <a:endParaRPr kumimoji="0" lang="ru-RU" sz="12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4" name="AutoShape 36"/>
            <p:cNvCxnSpPr>
              <a:cxnSpLocks noChangeShapeType="1"/>
            </p:cNvCxnSpPr>
            <p:nvPr/>
          </p:nvCxnSpPr>
          <p:spPr bwMode="auto">
            <a:xfrm>
              <a:off x="14128" y="3932"/>
              <a:ext cx="0" cy="291"/>
            </a:xfrm>
            <a:prstGeom prst="straightConnector1">
              <a:avLst/>
            </a:prstGeom>
            <a:noFill/>
            <a:ln w="34925">
              <a:solidFill>
                <a:srgbClr val="F79646"/>
              </a:solidFill>
              <a:round/>
              <a:headEnd/>
              <a:tailEnd/>
            </a:ln>
          </p:spPr>
        </p:cxnSp>
        <p:sp>
          <p:nvSpPr>
            <p:cNvPr id="25" name="AutoShape 37"/>
            <p:cNvSpPr>
              <a:spLocks noChangeArrowheads="1"/>
            </p:cNvSpPr>
            <p:nvPr/>
          </p:nvSpPr>
          <p:spPr bwMode="auto">
            <a:xfrm>
              <a:off x="3481" y="4218"/>
              <a:ext cx="585" cy="437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rgbClr val="F79646"/>
            </a:solidFill>
            <a:ln w="9525">
              <a:solidFill>
                <a:srgbClr val="974706"/>
              </a:solidFill>
              <a:miter lim="800000"/>
              <a:headEnd/>
              <a:tailEnd/>
            </a:ln>
          </p:spPr>
          <p:txBody>
            <a:bodyPr vert="eaVert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7" name="AutoShape 39"/>
            <p:cNvCxnSpPr>
              <a:cxnSpLocks noChangeShapeType="1"/>
            </p:cNvCxnSpPr>
            <p:nvPr/>
          </p:nvCxnSpPr>
          <p:spPr bwMode="auto">
            <a:xfrm>
              <a:off x="14232" y="7142"/>
              <a:ext cx="3" cy="336"/>
            </a:xfrm>
            <a:prstGeom prst="straightConnector1">
              <a:avLst/>
            </a:prstGeom>
            <a:noFill/>
            <a:ln w="34925">
              <a:solidFill>
                <a:srgbClr val="F79646"/>
              </a:solidFill>
              <a:round/>
              <a:headEnd/>
              <a:tailEnd/>
            </a:ln>
          </p:spPr>
        </p:cxnSp>
        <p:sp>
          <p:nvSpPr>
            <p:cNvPr id="28" name="AutoShape 40"/>
            <p:cNvSpPr>
              <a:spLocks noChangeArrowheads="1"/>
            </p:cNvSpPr>
            <p:nvPr/>
          </p:nvSpPr>
          <p:spPr bwMode="auto">
            <a:xfrm>
              <a:off x="3573" y="7457"/>
              <a:ext cx="585" cy="405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rgbClr val="F79646"/>
            </a:solidFill>
            <a:ln w="9525">
              <a:solidFill>
                <a:srgbClr val="974706"/>
              </a:solidFill>
              <a:miter lim="800000"/>
              <a:headEnd/>
              <a:tailEnd/>
            </a:ln>
          </p:spPr>
          <p:txBody>
            <a:bodyPr vert="eaVert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AutoShape 43"/>
            <p:cNvSpPr>
              <a:spLocks noChangeArrowheads="1"/>
            </p:cNvSpPr>
            <p:nvPr/>
          </p:nvSpPr>
          <p:spPr bwMode="auto">
            <a:xfrm>
              <a:off x="6208" y="2417"/>
              <a:ext cx="870" cy="645"/>
            </a:xfrm>
            <a:prstGeom prst="rightArrow">
              <a:avLst>
                <a:gd name="adj1" fmla="val 50000"/>
                <a:gd name="adj2" fmla="val 107064"/>
              </a:avLst>
            </a:prstGeom>
            <a:solidFill>
              <a:srgbClr val="F79646"/>
            </a:solidFill>
            <a:ln w="9525">
              <a:solidFill>
                <a:srgbClr val="974706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" name="Line 46"/>
            <p:cNvSpPr>
              <a:spLocks noChangeShapeType="1"/>
            </p:cNvSpPr>
            <p:nvPr/>
          </p:nvSpPr>
          <p:spPr bwMode="auto">
            <a:xfrm flipH="1">
              <a:off x="3632" y="4224"/>
              <a:ext cx="10528" cy="0"/>
            </a:xfrm>
            <a:prstGeom prst="line">
              <a:avLst/>
            </a:prstGeom>
            <a:noFill/>
            <a:ln w="34925">
              <a:solidFill>
                <a:srgbClr val="F79646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Line 47"/>
            <p:cNvSpPr>
              <a:spLocks noChangeShapeType="1"/>
            </p:cNvSpPr>
            <p:nvPr/>
          </p:nvSpPr>
          <p:spPr bwMode="auto">
            <a:xfrm flipH="1">
              <a:off x="3728" y="7472"/>
              <a:ext cx="10528" cy="0"/>
            </a:xfrm>
            <a:prstGeom prst="line">
              <a:avLst/>
            </a:prstGeom>
            <a:noFill/>
            <a:ln w="34925">
              <a:solidFill>
                <a:srgbClr val="F79646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6629549" y="1298594"/>
            <a:ext cx="303741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Производительность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технологической цепочки – 2 кг/сутки</a:t>
            </a:r>
          </a:p>
          <a:p>
            <a:pPr>
              <a:buFont typeface="Arial" pitchFamily="34" charset="0"/>
              <a:buChar char="•"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Одним из ключевых факторов, определяющих эксплуатационные свойства </a:t>
            </a:r>
            <a:r>
              <a:rPr lang="ru-RU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бескислородного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топлива является количество примеси кислорода в топливной композиции</a:t>
            </a:r>
          </a:p>
          <a:p>
            <a:pPr>
              <a:buFont typeface="Arial" pitchFamily="34" charset="0"/>
              <a:buChar char="•"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Технология позволяет стабильно получать таблетки КНТ с содержанием кислорода 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0,1 % масс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712640" y="404664"/>
            <a:ext cx="69127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 изготовления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520" y="66300"/>
            <a:ext cx="961395" cy="833752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209161" y="6448426"/>
            <a:ext cx="3555943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http://sialuch.com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AutoShape 43"/>
          <p:cNvSpPr>
            <a:spLocks noChangeArrowheads="1"/>
          </p:cNvSpPr>
          <p:nvPr/>
        </p:nvSpPr>
        <p:spPr bwMode="auto">
          <a:xfrm>
            <a:off x="3837680" y="1535464"/>
            <a:ext cx="329502" cy="250462"/>
          </a:xfrm>
          <a:prstGeom prst="rightArrow">
            <a:avLst>
              <a:gd name="adj1" fmla="val 50000"/>
              <a:gd name="adj2" fmla="val 107064"/>
            </a:avLst>
          </a:prstGeom>
          <a:solidFill>
            <a:srgbClr val="F79646"/>
          </a:solidFill>
          <a:ln w="9525">
            <a:solidFill>
              <a:srgbClr val="974706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ru-RU" sz="1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AutoShape 43"/>
          <p:cNvSpPr>
            <a:spLocks noChangeArrowheads="1"/>
          </p:cNvSpPr>
          <p:nvPr/>
        </p:nvSpPr>
        <p:spPr bwMode="auto">
          <a:xfrm>
            <a:off x="3837680" y="2455814"/>
            <a:ext cx="329502" cy="250462"/>
          </a:xfrm>
          <a:prstGeom prst="rightArrow">
            <a:avLst>
              <a:gd name="adj1" fmla="val 50000"/>
              <a:gd name="adj2" fmla="val 107064"/>
            </a:avLst>
          </a:prstGeom>
          <a:solidFill>
            <a:srgbClr val="F79646"/>
          </a:solidFill>
          <a:ln w="9525">
            <a:solidFill>
              <a:srgbClr val="974706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ru-RU" sz="1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AutoShape 43"/>
          <p:cNvSpPr>
            <a:spLocks noChangeArrowheads="1"/>
          </p:cNvSpPr>
          <p:nvPr/>
        </p:nvSpPr>
        <p:spPr bwMode="auto">
          <a:xfrm>
            <a:off x="2157478" y="2455814"/>
            <a:ext cx="329502" cy="250462"/>
          </a:xfrm>
          <a:prstGeom prst="rightArrow">
            <a:avLst>
              <a:gd name="adj1" fmla="val 50000"/>
              <a:gd name="adj2" fmla="val 107064"/>
            </a:avLst>
          </a:prstGeom>
          <a:solidFill>
            <a:srgbClr val="F79646"/>
          </a:solidFill>
          <a:ln w="9525">
            <a:solidFill>
              <a:srgbClr val="974706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ru-RU" sz="1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AutoShape 43"/>
          <p:cNvSpPr>
            <a:spLocks noChangeArrowheads="1"/>
          </p:cNvSpPr>
          <p:nvPr/>
        </p:nvSpPr>
        <p:spPr bwMode="auto">
          <a:xfrm>
            <a:off x="2157478" y="3751958"/>
            <a:ext cx="329502" cy="250462"/>
          </a:xfrm>
          <a:prstGeom prst="rightArrow">
            <a:avLst>
              <a:gd name="adj1" fmla="val 50000"/>
              <a:gd name="adj2" fmla="val 107064"/>
            </a:avLst>
          </a:prstGeom>
          <a:solidFill>
            <a:srgbClr val="F79646"/>
          </a:solidFill>
          <a:ln w="9525">
            <a:solidFill>
              <a:srgbClr val="974706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ru-RU" sz="1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AutoShape 43"/>
          <p:cNvSpPr>
            <a:spLocks noChangeArrowheads="1"/>
          </p:cNvSpPr>
          <p:nvPr/>
        </p:nvSpPr>
        <p:spPr bwMode="auto">
          <a:xfrm>
            <a:off x="3837680" y="3751958"/>
            <a:ext cx="329502" cy="250462"/>
          </a:xfrm>
          <a:prstGeom prst="rightArrow">
            <a:avLst>
              <a:gd name="adj1" fmla="val 50000"/>
              <a:gd name="adj2" fmla="val 107064"/>
            </a:avLst>
          </a:prstGeom>
          <a:solidFill>
            <a:srgbClr val="F79646"/>
          </a:solidFill>
          <a:ln w="9525">
            <a:solidFill>
              <a:srgbClr val="974706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ru-RU" sz="1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5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64174" y="4365104"/>
            <a:ext cx="2753322" cy="16877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1" name="TextBox 9"/>
          <p:cNvSpPr txBox="1">
            <a:spLocks noChangeArrowheads="1"/>
          </p:cNvSpPr>
          <p:nvPr/>
        </p:nvSpPr>
        <p:spPr bwMode="auto">
          <a:xfrm>
            <a:off x="738158" y="4357694"/>
            <a:ext cx="496399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Изготовление твэлов для критического стенда «Гиацинт», Республика Беларусь.</a:t>
            </a:r>
          </a:p>
        </p:txBody>
      </p:sp>
      <p:pic>
        <p:nvPicPr>
          <p:cNvPr id="52" name="Содержимое 8" descr="C:\Users\User\Desktop\фото таблетки\31.07.12\в отчет\IMG_1167.JPG"/>
          <p:cNvPicPr>
            <a:picLocks/>
          </p:cNvPicPr>
          <p:nvPr/>
        </p:nvPicPr>
        <p:blipFill>
          <a:blip r:embed="rId6" cstate="print"/>
          <a:srcRect l="16081" t="17380" r="11874" b="26196"/>
          <a:stretch>
            <a:fillRect/>
          </a:stretch>
        </p:blipFill>
        <p:spPr>
          <a:xfrm>
            <a:off x="738158" y="4857760"/>
            <a:ext cx="2318506" cy="1285884"/>
          </a:xfrm>
          <a:prstGeom prst="rect">
            <a:avLst/>
          </a:prstGeom>
          <a:ln>
            <a:noFill/>
          </a:ln>
          <a:effectLst>
            <a:innerShdw blurRad="114300">
              <a:prstClr val="black"/>
            </a:innerShdw>
          </a:effectLst>
        </p:spPr>
      </p:pic>
      <p:pic>
        <p:nvPicPr>
          <p:cNvPr id="53" name="Picture 7" descr="2811201117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7050" y="4857760"/>
            <a:ext cx="2500330" cy="1312263"/>
          </a:xfrm>
          <a:prstGeom prst="rect">
            <a:avLst/>
          </a:prstGeom>
          <a:noFill/>
          <a:ln>
            <a:noFill/>
          </a:ln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07109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" descr="H:\шаблоны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2480" y="1124744"/>
            <a:ext cx="9248579" cy="5256584"/>
          </a:xfrm>
          <a:prstGeom prst="roundRect">
            <a:avLst/>
          </a:prstGeom>
          <a:noFill/>
        </p:spPr>
      </p:pic>
      <p:sp>
        <p:nvSpPr>
          <p:cNvPr id="18" name="Скругленный прямоугольник 17"/>
          <p:cNvSpPr/>
          <p:nvPr/>
        </p:nvSpPr>
        <p:spPr bwMode="auto">
          <a:xfrm>
            <a:off x="272480" y="1124744"/>
            <a:ext cx="9505056" cy="5256584"/>
          </a:xfrm>
          <a:prstGeom prst="roundRect">
            <a:avLst/>
          </a:prstGeom>
          <a:noFill/>
          <a:ln w="1905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2000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smtClean="0">
              <a:ln>
                <a:noFill/>
              </a:ln>
              <a:solidFill>
                <a:schemeClr val="hlink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4A07CC4-0636-4259-9BD0-2141EFABC003}" type="slidenum"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4</a:t>
            </a:fld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2881298" y="4572008"/>
            <a:ext cx="421484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Характеристики топливных таблеток КНТ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7" name="Рисунок 2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13040" y="1612133"/>
            <a:ext cx="2592288" cy="26411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1640632" y="4204421"/>
            <a:ext cx="6624736" cy="3046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12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      </a:t>
            </a:r>
            <a:r>
              <a:rPr lang="ru-RU" sz="12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          </a:t>
            </a:r>
            <a:r>
              <a:rPr lang="en-US" sz="12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 </a:t>
            </a:r>
            <a:r>
              <a:rPr lang="ru-RU" sz="1200" b="1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а </a:t>
            </a:r>
            <a:r>
              <a:rPr lang="ru-RU" sz="12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- </a:t>
            </a:r>
            <a:r>
              <a:rPr lang="ru-RU" sz="1200" b="1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излом;                                          </a:t>
            </a:r>
            <a:r>
              <a:rPr lang="ru-RU" sz="12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б - структура контактной поверхности</a:t>
            </a:r>
            <a:r>
              <a:rPr lang="ru-RU" sz="12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;</a:t>
            </a:r>
            <a:endParaRPr lang="ru-RU"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  <p:pic>
        <p:nvPicPr>
          <p:cNvPr id="11" name="Рисунок 4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40632" y="1612133"/>
            <a:ext cx="2597166" cy="26343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2350112"/>
              </p:ext>
            </p:extLst>
          </p:nvPr>
        </p:nvGraphicFramePr>
        <p:xfrm>
          <a:off x="1698498" y="4879673"/>
          <a:ext cx="6326336" cy="122682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{284E427A-3D55-4303-BF80-6455036E1DE7}</a:tableStyleId>
              </a:tblPr>
              <a:tblGrid>
                <a:gridCol w="337400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95232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589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Топливо</a:t>
                      </a:r>
                      <a:endParaRPr lang="ru-RU" sz="14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UZrCN</a:t>
                      </a:r>
                      <a:endParaRPr lang="ru-RU" sz="140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440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Плотность топлива, г/см</a:t>
                      </a:r>
                      <a:r>
                        <a:rPr lang="ru-RU" sz="1400" baseline="30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12,2  </a:t>
                      </a:r>
                      <a:endParaRPr lang="ru-RU" sz="14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945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Общая пористость,  %</a:t>
                      </a:r>
                      <a:endParaRPr lang="ru-RU" sz="14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≤ 10</a:t>
                      </a:r>
                      <a:endParaRPr lang="ru-RU" sz="14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067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Средний размер пор, мкм</a:t>
                      </a:r>
                      <a:endParaRPr lang="ru-RU" sz="14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1 - 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067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Средний размер зерна, мкм</a:t>
                      </a:r>
                      <a:endParaRPr lang="ru-RU" sz="14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4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1496616" y="1071546"/>
            <a:ext cx="65527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Контактная поверхность  топливной  таблетки  в исходном  состоянии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520" y="66300"/>
            <a:ext cx="961395" cy="83375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09161" y="6448426"/>
            <a:ext cx="3555943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http://sialuch.com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640632" y="404664"/>
            <a:ext cx="71287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Уран-циркониевый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карбон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рид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06542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4A07CC4-0636-4259-9BD0-2141EFABC003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520" y="66300"/>
            <a:ext cx="961395" cy="83375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9161" y="6448426"/>
            <a:ext cx="3555943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Arial Narrow" pitchFamily="34" charset="0"/>
              </a:rPr>
              <a:t>http://sialuch.com</a:t>
            </a:r>
            <a:endParaRPr lang="ru-RU" sz="1600" b="1" dirty="0">
              <a:latin typeface="Arial Narrow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93915" y="404664"/>
            <a:ext cx="71035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Сравнение ключевых характеристик топлив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2978740"/>
              </p:ext>
            </p:extLst>
          </p:nvPr>
        </p:nvGraphicFramePr>
        <p:xfrm>
          <a:off x="746058" y="1196752"/>
          <a:ext cx="8599430" cy="4564793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{8A107856-5554-42FB-B03E-39F5DBC370BA}</a:tableStyleId>
              </a:tblPr>
              <a:tblGrid>
                <a:gridCol w="235420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57491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2343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2343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223437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777653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 smtClean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                                 Модификация</a:t>
                      </a:r>
                      <a:endParaRPr lang="ru-RU" sz="1800" dirty="0"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800" baseline="0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aseline="0" dirty="0" smtClean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ru-RU" sz="1800" dirty="0" smtClean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Характеристика</a:t>
                      </a:r>
                      <a:endParaRPr lang="ru-RU" sz="1800" b="1" dirty="0">
                        <a:solidFill>
                          <a:schemeClr val="bg1"/>
                        </a:solidFill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3388" marR="13388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US" sz="1800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UO</a:t>
                      </a:r>
                      <a:r>
                        <a:rPr lang="ru-RU" sz="1800" baseline="-25000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800" b="1" dirty="0">
                        <a:solidFill>
                          <a:schemeClr val="bg1"/>
                        </a:solidFill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3388" marR="133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US" sz="18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</a:t>
                      </a:r>
                      <a:endParaRPr lang="ru-RU" sz="1800" b="1">
                        <a:solidFill>
                          <a:schemeClr val="bg1"/>
                        </a:solidFill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3388" marR="133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US" sz="18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</a:t>
                      </a:r>
                      <a:r>
                        <a:rPr lang="ru-RU" sz="18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18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Zr</a:t>
                      </a:r>
                      <a:r>
                        <a:rPr lang="ru-RU" sz="18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18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ru-RU" sz="18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18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ru-RU" sz="1800" b="1">
                        <a:solidFill>
                          <a:schemeClr val="bg1"/>
                        </a:solidFill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3388" marR="13388" marT="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97226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Плотность ядер </a:t>
                      </a:r>
                      <a:r>
                        <a:rPr lang="en-US" sz="1800" dirty="0" smtClean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</a:t>
                      </a:r>
                      <a:r>
                        <a:rPr lang="ru-RU" sz="1800" dirty="0" smtClean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800" b="1" dirty="0" smtClean="0">
                        <a:solidFill>
                          <a:schemeClr val="bg1"/>
                        </a:solidFill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3388" marR="13388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теоретическая, г/см</a:t>
                      </a:r>
                      <a:r>
                        <a:rPr lang="ru-RU" sz="1800" baseline="30000" dirty="0" smtClean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800" b="1" dirty="0">
                        <a:solidFill>
                          <a:schemeClr val="bg1"/>
                        </a:solidFill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3388" marR="133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ru-RU" sz="1800" kern="1200" dirty="0" smtClean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10,97</a:t>
                      </a:r>
                      <a:r>
                        <a:rPr lang="ru-RU" sz="1800" kern="1200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b="1" kern="1200" dirty="0">
                        <a:solidFill>
                          <a:schemeClr val="bg1"/>
                        </a:solidFill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13,5</a:t>
                      </a:r>
                      <a:endParaRPr lang="ru-RU" sz="1800" b="1">
                        <a:solidFill>
                          <a:schemeClr val="bg1"/>
                        </a:solidFill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3388" marR="133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12,8</a:t>
                      </a:r>
                      <a:endParaRPr lang="ru-RU" sz="1800" b="1" dirty="0">
                        <a:solidFill>
                          <a:schemeClr val="bg1"/>
                        </a:solidFill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3388" marR="13388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31477">
                <a:tc vMerge="1">
                  <a:txBody>
                    <a:bodyPr/>
                    <a:lstStyle/>
                    <a:p>
                      <a:pPr marL="342900" lvl="0" indent="-34290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SzPts val="800"/>
                        <a:buFont typeface="Symbol"/>
                        <a:buChar char=""/>
                        <a:tabLst>
                          <a:tab pos="222250" algn="l"/>
                        </a:tabLst>
                      </a:pPr>
                      <a:endParaRPr lang="ru-RU" sz="1200" b="1" dirty="0">
                        <a:solidFill>
                          <a:schemeClr val="bg1"/>
                        </a:solidFill>
                        <a:uFill>
                          <a:solidFill>
                            <a:srgbClr val="000000"/>
                          </a:solidFill>
                        </a:u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13388" marR="13388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800"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 учетом </a:t>
                      </a:r>
                      <a:r>
                        <a:rPr lang="ru-RU" sz="1800" dirty="0" err="1" smtClean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технологич</a:t>
                      </a:r>
                      <a:r>
                        <a:rPr lang="ru-RU" sz="1800" dirty="0" smtClean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пористости</a:t>
                      </a:r>
                      <a:endParaRPr lang="ru-RU" sz="1800" b="1" dirty="0">
                        <a:solidFill>
                          <a:schemeClr val="bg1"/>
                        </a:solidFill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3388" marR="133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9,7</a:t>
                      </a:r>
                      <a:endParaRPr lang="ru-RU" sz="1800" b="1" kern="1200" dirty="0">
                        <a:solidFill>
                          <a:schemeClr val="bg1"/>
                        </a:solidFill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≤ 12,5</a:t>
                      </a:r>
                      <a:endParaRPr lang="ru-RU" sz="1800" b="1" dirty="0">
                        <a:solidFill>
                          <a:schemeClr val="bg1"/>
                        </a:solidFill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3388" marR="133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solidFill>
                            <a:srgbClr val="FF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12,2</a:t>
                      </a:r>
                      <a:endParaRPr lang="ru-RU" sz="1800" b="1" dirty="0">
                        <a:solidFill>
                          <a:srgbClr val="FF0000"/>
                        </a:solidFill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3388" marR="13388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97226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Температура плавления (инертная среда), К</a:t>
                      </a:r>
                      <a:endParaRPr lang="ru-RU" sz="1800" b="1" dirty="0">
                        <a:solidFill>
                          <a:schemeClr val="bg1"/>
                        </a:solidFill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3388" marR="13388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3100</a:t>
                      </a:r>
                      <a:endParaRPr lang="ru-RU" sz="1800" b="1" dirty="0">
                        <a:solidFill>
                          <a:schemeClr val="bg1"/>
                        </a:solidFill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3388" marR="133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3120</a:t>
                      </a:r>
                      <a:endParaRPr lang="ru-RU" sz="1800" b="1">
                        <a:solidFill>
                          <a:schemeClr val="bg1"/>
                        </a:solidFill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3388" marR="133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800" smtClean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3120</a:t>
                      </a:r>
                      <a:endParaRPr lang="ru-RU" sz="1800" b="1" dirty="0">
                        <a:solidFill>
                          <a:schemeClr val="bg1"/>
                        </a:solidFill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3388" marR="13388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97226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Допустимая Т эксплуатации, К</a:t>
                      </a:r>
                      <a:endParaRPr lang="ru-RU" sz="1800" b="1" dirty="0">
                        <a:solidFill>
                          <a:schemeClr val="bg1"/>
                        </a:solidFill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3388" marR="13388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2200</a:t>
                      </a:r>
                      <a:endParaRPr lang="ru-RU" sz="1800" b="1" dirty="0">
                        <a:solidFill>
                          <a:schemeClr val="bg1"/>
                        </a:solidFill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3388" marR="133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1700</a:t>
                      </a:r>
                      <a:endParaRPr lang="ru-RU" sz="1800" b="1" dirty="0">
                        <a:solidFill>
                          <a:schemeClr val="bg1"/>
                        </a:solidFill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3388" marR="133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solidFill>
                            <a:srgbClr val="FF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2900</a:t>
                      </a:r>
                      <a:endParaRPr lang="ru-RU" sz="1800" b="1" dirty="0">
                        <a:solidFill>
                          <a:srgbClr val="FF0000"/>
                        </a:solidFill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3388" marR="13388" marT="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97226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Теплопроводность, Вт/</a:t>
                      </a:r>
                      <a:r>
                        <a:rPr lang="ru-RU" sz="1800" dirty="0" err="1"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</a:t>
                      </a:r>
                      <a:r>
                        <a:rPr lang="ru-RU" sz="1800" dirty="0" err="1"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/>
                        </a:rPr>
                        <a:t></a:t>
                      </a:r>
                      <a:r>
                        <a:rPr lang="ru-RU" sz="1800" dirty="0" err="1"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</a:t>
                      </a:r>
                      <a:endParaRPr lang="ru-RU" sz="1800" b="1" dirty="0">
                        <a:solidFill>
                          <a:schemeClr val="bg1"/>
                        </a:solidFill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3388" marR="13388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 smtClean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3,0</a:t>
                      </a:r>
                      <a:endParaRPr lang="ru-RU" sz="1800" b="1" dirty="0">
                        <a:solidFill>
                          <a:schemeClr val="bg1"/>
                        </a:solidFill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3388" marR="133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 smtClean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  <a:endParaRPr lang="ru-RU" sz="1800" b="1" dirty="0">
                        <a:solidFill>
                          <a:schemeClr val="bg1"/>
                        </a:solidFill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3388" marR="133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solidFill>
                            <a:srgbClr val="FF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  <a:endParaRPr lang="ru-RU" sz="1800" b="1" dirty="0">
                        <a:solidFill>
                          <a:srgbClr val="FF0000"/>
                        </a:solidFill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3388" marR="13388" marT="0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97226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Радиационное распухание, % / % </a:t>
                      </a:r>
                      <a:r>
                        <a:rPr lang="ru-RU" sz="1800" dirty="0" err="1"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выг</a:t>
                      </a:r>
                      <a:r>
                        <a:rPr lang="ru-RU" sz="1800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(2000 К)</a:t>
                      </a:r>
                      <a:endParaRPr lang="ru-RU" sz="1800" b="1" dirty="0">
                        <a:solidFill>
                          <a:schemeClr val="bg1"/>
                        </a:solidFill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3388" marR="13388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3-6</a:t>
                      </a:r>
                      <a:endParaRPr lang="ru-RU" sz="1800" b="1" dirty="0">
                        <a:solidFill>
                          <a:schemeClr val="bg1"/>
                        </a:solidFill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3388" marR="133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0,6-1,5</a:t>
                      </a:r>
                      <a:endParaRPr lang="ru-RU" sz="1800" b="1" dirty="0">
                        <a:solidFill>
                          <a:schemeClr val="bg1"/>
                        </a:solidFill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3388" marR="133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0,8-2</a:t>
                      </a:r>
                      <a:endParaRPr lang="ru-RU" sz="1800" b="1" dirty="0">
                        <a:solidFill>
                          <a:schemeClr val="bg1"/>
                        </a:solidFill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3388" marR="13388" marT="0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97226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 smtClean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Содержание </a:t>
                      </a:r>
                      <a:r>
                        <a:rPr lang="ru-RU" sz="1800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</a:t>
                      </a:r>
                      <a:r>
                        <a:rPr lang="ru-RU" sz="1800" baseline="-25000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800" b="1" dirty="0">
                        <a:solidFill>
                          <a:schemeClr val="bg1"/>
                        </a:solidFill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3388" marR="13388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 smtClean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800" b="1" dirty="0">
                        <a:solidFill>
                          <a:schemeClr val="bg1"/>
                        </a:solidFill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3388" marR="133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US" sz="1800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&lt;</a:t>
                      </a:r>
                      <a:r>
                        <a:rPr lang="ru-RU" sz="1800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0,15</a:t>
                      </a:r>
                      <a:endParaRPr lang="ru-RU" sz="1800" b="1" dirty="0">
                        <a:solidFill>
                          <a:schemeClr val="bg1"/>
                        </a:solidFill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3388" marR="133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US" sz="1800" dirty="0" smtClean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&lt;</a:t>
                      </a:r>
                      <a:r>
                        <a:rPr lang="ru-RU" sz="1800" dirty="0" smtClean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ru-RU" sz="1800" dirty="0" smtClean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1</a:t>
                      </a:r>
                      <a:endParaRPr lang="ru-RU" sz="1800" b="1" dirty="0">
                        <a:solidFill>
                          <a:schemeClr val="bg1"/>
                        </a:solidFill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3388" marR="13388" marT="0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cxnSp>
        <p:nvCxnSpPr>
          <p:cNvPr id="17" name="Прямая соединительная линия 16"/>
          <p:cNvCxnSpPr/>
          <p:nvPr/>
        </p:nvCxnSpPr>
        <p:spPr bwMode="auto">
          <a:xfrm>
            <a:off x="738158" y="1214422"/>
            <a:ext cx="2857520" cy="928694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4A07CC4-0636-4259-9BD0-2141EFABC003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520" y="66300"/>
            <a:ext cx="961395" cy="83375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9161" y="6448426"/>
            <a:ext cx="3555943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Arial Narrow" pitchFamily="34" charset="0"/>
              </a:rPr>
              <a:t>http://sialuch.com</a:t>
            </a:r>
            <a:endParaRPr lang="ru-RU" sz="1600" b="1" dirty="0">
              <a:latin typeface="Arial Narrow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93915" y="404664"/>
            <a:ext cx="69594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Кооперация организаций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794" y="1000108"/>
            <a:ext cx="4602998" cy="4620777"/>
          </a:xfrm>
          <a:prstGeom prst="rect">
            <a:avLst/>
          </a:prstGeom>
        </p:spPr>
      </p:pic>
      <p:pic>
        <p:nvPicPr>
          <p:cNvPr id="28" name="Picture 28" descr="Картинки по запросу нпо луч эмблема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58" y="5037703"/>
            <a:ext cx="2130969" cy="480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Прямоугольник 31"/>
          <p:cNvSpPr/>
          <p:nvPr/>
        </p:nvSpPr>
        <p:spPr>
          <a:xfrm>
            <a:off x="3809992" y="2071678"/>
            <a:ext cx="153569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2"/>
                </a:solidFill>
              </a:rPr>
              <a:t>ЗАКАЗЧИКИ</a:t>
            </a:r>
            <a:endParaRPr lang="ru-RU" sz="1600" b="1" dirty="0">
              <a:solidFill>
                <a:schemeClr val="tx2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 rot="19773414">
            <a:off x="5016592" y="3964029"/>
            <a:ext cx="135806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2"/>
                </a:solidFill>
              </a:rPr>
              <a:t>ПАРТНЕРЫ</a:t>
            </a:r>
            <a:endParaRPr lang="ru-RU" sz="1600" b="1" dirty="0">
              <a:solidFill>
                <a:schemeClr val="tx2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 rot="1105801">
            <a:off x="2871102" y="3813400"/>
            <a:ext cx="1633781" cy="6524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2"/>
                </a:solidFill>
              </a:rPr>
              <a:t>ЦЕНТРЫ </a:t>
            </a:r>
          </a:p>
          <a:p>
            <a:pPr algn="ctr"/>
            <a:r>
              <a:rPr lang="ru-RU" sz="1400" b="1" dirty="0" smtClean="0">
                <a:solidFill>
                  <a:schemeClr val="tx2"/>
                </a:solidFill>
              </a:rPr>
              <a:t>КОМПЕТЕНЦИЙ</a:t>
            </a:r>
            <a:endParaRPr lang="ru-RU" sz="1400" b="1" dirty="0">
              <a:solidFill>
                <a:schemeClr val="tx2"/>
              </a:solidFill>
            </a:endParaRPr>
          </a:p>
        </p:txBody>
      </p:sp>
      <p:pic>
        <p:nvPicPr>
          <p:cNvPr id="35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1063" y="5668997"/>
            <a:ext cx="1601811" cy="393618"/>
          </a:xfrm>
          <a:prstGeom prst="rect">
            <a:avLst/>
          </a:prstGeom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388" y="4143380"/>
            <a:ext cx="2362200" cy="124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9662" y="1142984"/>
            <a:ext cx="2366874" cy="728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6" y="1214422"/>
            <a:ext cx="2181225" cy="77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2" descr="http://www.niiar.ru/sites/all/themes/niiar/include/img/logo_niiar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809596" y="4143380"/>
            <a:ext cx="142875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994055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" descr="H:\шаблоны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2480" y="1412776"/>
            <a:ext cx="3744416" cy="4591412"/>
          </a:xfrm>
          <a:prstGeom prst="roundRect">
            <a:avLst/>
          </a:prstGeom>
          <a:noFill/>
        </p:spPr>
      </p:pic>
      <p:sp>
        <p:nvSpPr>
          <p:cNvPr id="17" name="Скругленный прямоугольник 16"/>
          <p:cNvSpPr/>
          <p:nvPr/>
        </p:nvSpPr>
        <p:spPr bwMode="auto">
          <a:xfrm>
            <a:off x="272480" y="1412776"/>
            <a:ext cx="3744416" cy="4591412"/>
          </a:xfrm>
          <a:prstGeom prst="roundRect">
            <a:avLst/>
          </a:prstGeom>
          <a:noFill/>
          <a:ln w="28575" cap="flat" cmpd="sng" algn="ctr">
            <a:solidFill>
              <a:srgbClr val="3C649E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2000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smtClean="0">
              <a:ln>
                <a:noFill/>
              </a:ln>
              <a:solidFill>
                <a:schemeClr val="hlink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9085144" y="6428790"/>
            <a:ext cx="679317" cy="377825"/>
          </a:xfrm>
        </p:spPr>
        <p:txBody>
          <a:bodyPr/>
          <a:lstStyle/>
          <a:p>
            <a:pPr>
              <a:defRPr/>
            </a:pPr>
            <a:fld id="{F4A07CC4-0636-4259-9BD0-2141EFABC003}" type="slidenum"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7</a:t>
            </a:fld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7269" name="Rectangle 5"/>
          <p:cNvSpPr>
            <a:spLocks noChangeArrowheads="1"/>
          </p:cNvSpPr>
          <p:nvPr/>
        </p:nvSpPr>
        <p:spPr bwMode="auto">
          <a:xfrm>
            <a:off x="897193" y="1540019"/>
            <a:ext cx="255979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alt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Картограмма реактора СМ-3</a:t>
            </a:r>
            <a:endParaRPr lang="ru-RU" alt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122352" y="1139328"/>
            <a:ext cx="57150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spcBef>
                <a:spcPts val="0"/>
              </a:spcBef>
              <a:spcAft>
                <a:spcPts val="0"/>
              </a:spcAft>
            </a:pPr>
            <a:endParaRPr lang="ru-RU" sz="1600" b="1" cap="all" dirty="0" smtClean="0">
              <a:solidFill>
                <a:schemeClr val="accent5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spcBef>
                <a:spcPts val="0"/>
              </a:spcBef>
              <a:spcAft>
                <a:spcPts val="0"/>
              </a:spcAft>
            </a:pPr>
            <a:r>
              <a:rPr lang="ru-RU" sz="1600" b="1" dirty="0" smtClean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НИР по реакторным исследованиям в целях оптимизации структуры топлива, исследованию физико-химической стабильности топлива в условиях реакторного облучения необходимо в обеспечение разработки создания карбонитридного твэла.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520" y="66300"/>
            <a:ext cx="961395" cy="83375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09161" y="6448426"/>
            <a:ext cx="3555943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http://sialuch.com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08784" y="404664"/>
            <a:ext cx="52565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Параметры эксперимента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Picture 1" descr="H:\шаблоны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97450" y="3920946"/>
            <a:ext cx="5075839" cy="2417235"/>
          </a:xfrm>
          <a:prstGeom prst="roundRect">
            <a:avLst/>
          </a:prstGeom>
          <a:noFill/>
        </p:spPr>
      </p:pic>
      <p:sp>
        <p:nvSpPr>
          <p:cNvPr id="23" name="Скругленный прямоугольник 22"/>
          <p:cNvSpPr/>
          <p:nvPr/>
        </p:nvSpPr>
        <p:spPr bwMode="auto">
          <a:xfrm>
            <a:off x="4374315" y="3920946"/>
            <a:ext cx="5104044" cy="2376264"/>
          </a:xfrm>
          <a:prstGeom prst="roundRect">
            <a:avLst/>
          </a:prstGeom>
          <a:noFill/>
          <a:ln w="28575" cap="flat" cmpd="sng" algn="ctr">
            <a:solidFill>
              <a:srgbClr val="3C649E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2000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smtClean="0">
              <a:ln>
                <a:noFill/>
              </a:ln>
              <a:solidFill>
                <a:schemeClr val="hlink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64" name="Rectangle 16"/>
          <p:cNvSpPr>
            <a:spLocks noChangeArrowheads="1"/>
          </p:cNvSpPr>
          <p:nvPr/>
        </p:nvSpPr>
        <p:spPr bwMode="auto">
          <a:xfrm>
            <a:off x="0" y="-384720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1" name="Таблица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2746576"/>
              </p:ext>
            </p:extLst>
          </p:nvPr>
        </p:nvGraphicFramePr>
        <p:xfrm>
          <a:off x="4667248" y="4698062"/>
          <a:ext cx="4572032" cy="1086090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259968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97234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883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altLang="ru-RU" sz="1400" kern="1200" dirty="0">
                          <a:latin typeface="Times New Roman" pitchFamily="18" charset="0"/>
                          <a:cs typeface="Times New Roman" pitchFamily="18" charset="0"/>
                        </a:rPr>
                        <a:t>Топливо</a:t>
                      </a:r>
                      <a:endParaRPr lang="ru-RU" altLang="ru-RU" sz="1400" b="1" kern="1200" dirty="0">
                        <a:solidFill>
                          <a:schemeClr val="hlink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4" marR="685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altLang="ru-RU" sz="1400" kern="1200">
                          <a:latin typeface="Times New Roman" pitchFamily="18" charset="0"/>
                          <a:cs typeface="Times New Roman" pitchFamily="18" charset="0"/>
                        </a:rPr>
                        <a:t>U – Zr – C – N</a:t>
                      </a:r>
                      <a:endParaRPr lang="ru-RU" altLang="ru-RU" sz="1400" b="1" kern="1200">
                        <a:solidFill>
                          <a:schemeClr val="hlink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4" marR="68574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883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altLang="ru-RU" sz="1400" kern="1200" dirty="0" err="1">
                          <a:latin typeface="Times New Roman" pitchFamily="18" charset="0"/>
                          <a:cs typeface="Times New Roman" pitchFamily="18" charset="0"/>
                        </a:rPr>
                        <a:t>Ттоплива</a:t>
                      </a:r>
                      <a:endParaRPr lang="ru-RU" altLang="ru-RU" sz="1400" b="1" kern="1200" dirty="0">
                        <a:solidFill>
                          <a:schemeClr val="hlink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4" marR="685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altLang="ru-RU" sz="1400" kern="1200" dirty="0">
                          <a:latin typeface="Times New Roman" pitchFamily="18" charset="0"/>
                          <a:cs typeface="Times New Roman" pitchFamily="18" charset="0"/>
                        </a:rPr>
                        <a:t>Не более </a:t>
                      </a:r>
                      <a:r>
                        <a:rPr lang="ru-RU" altLang="ru-RU" sz="1400" b="1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1600</a:t>
                      </a:r>
                      <a:r>
                        <a:rPr lang="ru-RU" altLang="ru-RU" sz="1400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altLang="ru-RU" sz="1400" kern="120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endParaRPr lang="ru-RU" altLang="ru-RU" sz="1400" b="1" kern="1200" dirty="0">
                        <a:solidFill>
                          <a:srgbClr val="FF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4" marR="68574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640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altLang="ru-RU" sz="1400" kern="1200" dirty="0" err="1">
                          <a:latin typeface="Times New Roman" pitchFamily="18" charset="0"/>
                          <a:cs typeface="Times New Roman" pitchFamily="18" charset="0"/>
                        </a:rPr>
                        <a:t>Энерговыделение</a:t>
                      </a:r>
                      <a:r>
                        <a:rPr lang="ru-RU" altLang="ru-RU" sz="14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ru-RU" alt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altLang="ru-RU" sz="14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Вт/см </a:t>
                      </a:r>
                      <a:r>
                        <a:rPr lang="ru-RU" altLang="ru-RU" sz="1400" kern="1200" baseline="300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altLang="ru-RU" sz="1400" b="1" kern="1200" baseline="30000" dirty="0">
                        <a:solidFill>
                          <a:schemeClr val="hlink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4" marR="685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altLang="ru-RU" sz="14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до </a:t>
                      </a:r>
                      <a:r>
                        <a:rPr lang="ru-RU" altLang="ru-RU" sz="1400" b="1" kern="120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600</a:t>
                      </a:r>
                      <a:endParaRPr lang="ru-RU" altLang="ru-RU" sz="1400" b="1" kern="1200" dirty="0">
                        <a:solidFill>
                          <a:srgbClr val="FF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4" marR="68574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altLang="ru-RU" sz="1400" kern="1200" dirty="0">
                          <a:latin typeface="Times New Roman" pitchFamily="18" charset="0"/>
                          <a:cs typeface="Times New Roman" pitchFamily="18" charset="0"/>
                        </a:rPr>
                        <a:t>Выгорание (</a:t>
                      </a:r>
                      <a:r>
                        <a:rPr lang="en-US" altLang="ru-RU" sz="1400" kern="1200" dirty="0" err="1">
                          <a:latin typeface="Times New Roman" pitchFamily="18" charset="0"/>
                          <a:cs typeface="Times New Roman" pitchFamily="18" charset="0"/>
                        </a:rPr>
                        <a:t>fifa</a:t>
                      </a:r>
                      <a:r>
                        <a:rPr lang="ru-RU" altLang="ru-RU" sz="1400" kern="1200" dirty="0">
                          <a:latin typeface="Times New Roman" pitchFamily="18" charset="0"/>
                          <a:cs typeface="Times New Roman" pitchFamily="18" charset="0"/>
                        </a:rPr>
                        <a:t>), %</a:t>
                      </a:r>
                      <a:endParaRPr lang="ru-RU" altLang="ru-RU" sz="1400" b="1" kern="1200" dirty="0">
                        <a:solidFill>
                          <a:schemeClr val="hlink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4" marR="685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altLang="ru-RU" sz="1400" b="1" kern="120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5, 15, </a:t>
                      </a:r>
                      <a:r>
                        <a:rPr lang="ru-RU" altLang="ru-RU" sz="1400" b="1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≤ 40</a:t>
                      </a:r>
                      <a:endParaRPr lang="ru-RU" altLang="ru-RU" sz="1400" b="1" kern="1200" dirty="0">
                        <a:solidFill>
                          <a:srgbClr val="FF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4" marR="68574"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2" name="Rectangle 5"/>
          <p:cNvSpPr>
            <a:spLocks noChangeArrowheads="1"/>
          </p:cNvSpPr>
          <p:nvPr/>
        </p:nvSpPr>
        <p:spPr bwMode="auto">
          <a:xfrm>
            <a:off x="5097016" y="4161851"/>
            <a:ext cx="414340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altLang="ru-RU" sz="1400" b="1" dirty="0" smtClean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Параметры проведения эксперимента</a:t>
            </a:r>
            <a:endParaRPr lang="ru-RU" alt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1" descr="H:\шаблоны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8964" y="1413103"/>
            <a:ext cx="5075839" cy="2417235"/>
          </a:xfrm>
          <a:prstGeom prst="roundRect">
            <a:avLst/>
          </a:prstGeom>
          <a:noFill/>
        </p:spPr>
      </p:pic>
      <p:sp>
        <p:nvSpPr>
          <p:cNvPr id="20" name="Скругленный прямоугольник 19"/>
          <p:cNvSpPr/>
          <p:nvPr/>
        </p:nvSpPr>
        <p:spPr bwMode="auto">
          <a:xfrm>
            <a:off x="4325829" y="1413103"/>
            <a:ext cx="5104044" cy="2376264"/>
          </a:xfrm>
          <a:prstGeom prst="roundRect">
            <a:avLst/>
          </a:prstGeom>
          <a:noFill/>
          <a:ln w="28575" cap="flat" cmpd="sng" algn="ctr">
            <a:solidFill>
              <a:srgbClr val="3C649E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2000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smtClean="0">
              <a:ln>
                <a:noFill/>
              </a:ln>
              <a:solidFill>
                <a:schemeClr val="hlink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 5"/>
          <p:cNvSpPr>
            <a:spLocks noChangeArrowheads="1"/>
          </p:cNvSpPr>
          <p:nvPr/>
        </p:nvSpPr>
        <p:spPr bwMode="auto">
          <a:xfrm>
            <a:off x="4343894" y="1564029"/>
            <a:ext cx="5080909" cy="2074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indent="0" algn="just">
              <a:spcAft>
                <a:spcPct val="0"/>
              </a:spcAft>
              <a:buNone/>
            </a:pPr>
            <a:r>
              <a:rPr lang="ru-RU" altLang="ru-RU" sz="1400" b="1" u="sng" kern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Обоснование параметров </a:t>
            </a:r>
            <a:r>
              <a:rPr lang="ru-RU" altLang="ru-RU" sz="1400" b="1" u="sng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реакторного эксперимента</a:t>
            </a:r>
            <a:r>
              <a:rPr lang="en-US" altLang="ru-RU" sz="1400" b="1" u="sng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:</a:t>
            </a:r>
          </a:p>
          <a:p>
            <a:pPr algn="just">
              <a:spcAft>
                <a:spcPct val="0"/>
              </a:spcAft>
            </a:pPr>
            <a:r>
              <a:rPr lang="ru-RU" alt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Температура </a:t>
            </a:r>
            <a:r>
              <a:rPr lang="ru-RU" alt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испытаний КНТ 1300 </a:t>
            </a:r>
            <a:r>
              <a:rPr lang="ru-RU" altLang="ru-RU" sz="14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 </a:t>
            </a:r>
            <a:r>
              <a:rPr lang="ru-RU" alt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1600 </a:t>
            </a:r>
            <a:r>
              <a:rPr lang="ru-RU" altLang="ru-RU" sz="14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К ограничивается совместимостью с турбо-электрогенераторами;</a:t>
            </a:r>
          </a:p>
          <a:p>
            <a:pPr algn="just">
              <a:spcAft>
                <a:spcPct val="0"/>
              </a:spcAft>
            </a:pPr>
            <a:r>
              <a:rPr lang="ru-RU" alt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- Выгорание </a:t>
            </a:r>
            <a:r>
              <a:rPr lang="ru-RU" altLang="ru-RU" sz="14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– до </a:t>
            </a:r>
            <a:r>
              <a:rPr lang="ru-RU" alt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40 </a:t>
            </a:r>
            <a:r>
              <a:rPr lang="ru-RU" altLang="ru-RU" sz="14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% </a:t>
            </a:r>
            <a:r>
              <a:rPr lang="en-US" alt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FIFA</a:t>
            </a:r>
            <a:r>
              <a:rPr lang="ru-RU" altLang="ru-RU" sz="14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, что способно обеспечивать работоспособность зоны без перегрузок реакторам </a:t>
            </a:r>
            <a:r>
              <a:rPr lang="ru-RU" alt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мегаваттного</a:t>
            </a:r>
            <a:r>
              <a:rPr lang="ru-RU" altLang="ru-RU" sz="14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 класса до 10 лет;</a:t>
            </a:r>
          </a:p>
          <a:p>
            <a:pPr algn="just">
              <a:spcAft>
                <a:spcPct val="0"/>
              </a:spcAft>
            </a:pPr>
            <a:r>
              <a:rPr lang="ru-RU" alt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- Длительность </a:t>
            </a:r>
            <a:r>
              <a:rPr lang="ru-RU" altLang="ru-RU" sz="14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испытаний ≤ 5 лет.</a:t>
            </a:r>
            <a:endParaRPr lang="en-US" altLang="ru-RU" sz="1400" b="1" dirty="0">
              <a:latin typeface="Times New Roman" panose="02020603050405020304" pitchFamily="18" charset="0"/>
              <a:cs typeface="Times New Roman" panose="02020603050405020304" pitchFamily="18" charset="0"/>
              <a:sym typeface="Symbol" pitchFamily="18" charset="2"/>
            </a:endParaRPr>
          </a:p>
        </p:txBody>
      </p:sp>
      <p:pic>
        <p:nvPicPr>
          <p:cNvPr id="21" name="Рисунок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888" y="1981304"/>
            <a:ext cx="3109599" cy="3698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03506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Скругленный прямоугольник 16"/>
          <p:cNvSpPr/>
          <p:nvPr/>
        </p:nvSpPr>
        <p:spPr bwMode="auto">
          <a:xfrm>
            <a:off x="200472" y="1139328"/>
            <a:ext cx="9433048" cy="4864860"/>
          </a:xfrm>
          <a:prstGeom prst="roundRect">
            <a:avLst/>
          </a:prstGeom>
          <a:noFill/>
          <a:ln w="28575" cap="flat" cmpd="sng" algn="ctr">
            <a:solidFill>
              <a:srgbClr val="3C649E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2000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smtClean="0">
              <a:ln>
                <a:noFill/>
              </a:ln>
              <a:solidFill>
                <a:schemeClr val="hlink"/>
              </a:solidFill>
              <a:effectLst/>
              <a:latin typeface="Arial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9085144" y="6428790"/>
            <a:ext cx="679317" cy="377825"/>
          </a:xfrm>
        </p:spPr>
        <p:txBody>
          <a:bodyPr/>
          <a:lstStyle/>
          <a:p>
            <a:pPr>
              <a:defRPr/>
            </a:pPr>
            <a:fld id="{F4A07CC4-0636-4259-9BD0-2141EFABC003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520" y="66300"/>
            <a:ext cx="961395" cy="83375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593915" y="404664"/>
            <a:ext cx="71755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Схематичное изображение ЭК</a:t>
            </a:r>
            <a:endParaRPr lang="ru-RU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64" name="Rectangle 16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8" name="Рисунок 1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48" y="1500174"/>
            <a:ext cx="7572428" cy="3411024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Rectangle 5"/>
          <p:cNvSpPr>
            <a:spLocks noChangeArrowheads="1"/>
          </p:cNvSpPr>
          <p:nvPr/>
        </p:nvSpPr>
        <p:spPr bwMode="auto">
          <a:xfrm>
            <a:off x="560512" y="5032178"/>
            <a:ext cx="885698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Схематическое изображение экспериментальной капсулы: 1 – топливный столб, 2 – вольфрамовая оболочка, 3 – концевые пружины (4 шт.), 4 – вольфрамовый стол, 5 – Мо трубка, 6 – нижний </a:t>
            </a:r>
            <a:r>
              <a:rPr lang="ru-RU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дистанционатор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молибденовой трубки, 7 - внутренний фиксатор ТЭП чехла (W), 8 – верхний </a:t>
            </a:r>
            <a:r>
              <a:rPr lang="ru-RU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дистанционатор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молибденовой трубки, 9 – герметичный молибденовый чехол, 10 – узел </a:t>
            </a:r>
            <a:r>
              <a:rPr lang="ru-RU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термокомпенсации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11 – Мо трубка для вывода ТЭП, 12 – объем для сбора ГПД.</a:t>
            </a:r>
            <a:endParaRPr lang="ru-RU" alt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9844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кругленный прямоугольник 12"/>
          <p:cNvSpPr/>
          <p:nvPr/>
        </p:nvSpPr>
        <p:spPr bwMode="auto">
          <a:xfrm>
            <a:off x="166654" y="1071546"/>
            <a:ext cx="9572692" cy="5286412"/>
          </a:xfrm>
          <a:prstGeom prst="roundRect">
            <a:avLst/>
          </a:prstGeom>
          <a:noFill/>
          <a:ln w="28575" cap="flat" cmpd="sng" algn="ctr">
            <a:solidFill>
              <a:srgbClr val="3C649E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2000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smtClean="0">
              <a:ln>
                <a:noFill/>
              </a:ln>
              <a:solidFill>
                <a:schemeClr val="hlink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4A07CC4-0636-4259-9BD0-2141EFABC003}" type="slidenum"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9</a:t>
            </a:fld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468313" y="1268413"/>
            <a:ext cx="8207375" cy="481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358775" marR="0" lvl="0" indent="-358775" algn="l" defTabSz="914400" rtl="0" eaLnBrk="0" fontAlgn="base" latinLnBrk="0" hangingPunct="0">
              <a:lnSpc>
                <a:spcPct val="90000"/>
              </a:lnSpc>
              <a:spcBef>
                <a:spcPct val="40000"/>
              </a:spcBef>
              <a:spcAft>
                <a:spcPct val="2000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endParaRPr kumimoji="0" lang="ru-RU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520" y="66300"/>
            <a:ext cx="961395" cy="83375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09161" y="6448426"/>
            <a:ext cx="3555943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http://sialuch.com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09728" y="476672"/>
            <a:ext cx="70317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Обобщенные результаты нейтронно-физического расчета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523844" y="1285860"/>
            <a:ext cx="302433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alt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Схематичное изображение ОУ</a:t>
            </a:r>
            <a:endParaRPr lang="ru-RU" alt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112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6720" y="1571643"/>
            <a:ext cx="2286016" cy="4572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5" name="Group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5545070"/>
              </p:ext>
            </p:extLst>
          </p:nvPr>
        </p:nvGraphicFramePr>
        <p:xfrm>
          <a:off x="3167050" y="4692650"/>
          <a:ext cx="6000792" cy="1371600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312517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87561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65110">
                <a:tc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ct val="40000"/>
                        </a:spcBef>
                        <a:spcAft>
                          <a:spcPct val="2000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Aft>
                          <a:spcPct val="2000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Aft>
                          <a:spcPct val="3000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Выгорание изотопа </a:t>
                      </a:r>
                      <a:r>
                        <a:rPr kumimoji="0" lang="en-US" alt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</a:t>
                      </a:r>
                      <a:r>
                        <a:rPr kumimoji="0" lang="ru-RU" alt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-235, %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60" marR="68560" marT="0" marB="0" anchor="ctr" horzOverflow="overflow"/>
                </a:tc>
                <a:tc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ct val="40000"/>
                        </a:spcBef>
                        <a:spcAft>
                          <a:spcPct val="2000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Aft>
                          <a:spcPct val="2000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Aft>
                          <a:spcPct val="3000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Время облучения, </a:t>
                      </a:r>
                      <a:r>
                        <a:rPr kumimoji="0" lang="ru-RU" altLang="ru-RU" sz="12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эфф</a:t>
                      </a:r>
                      <a:r>
                        <a:rPr kumimoji="0" lang="ru-RU" alt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сутки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60" marR="68560" marT="0" marB="0" anchor="ctr" horzOverflow="overflow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757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0,8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60" marR="6856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60" marR="68560" marT="0" marB="0" anchor="ctr" horzOverflow="overflow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51505">
                <a:tc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ct val="40000"/>
                        </a:spcBef>
                        <a:spcAft>
                          <a:spcPct val="2000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Aft>
                          <a:spcPct val="2000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Aft>
                          <a:spcPct val="3000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60" marR="68560" marT="0" marB="0" anchor="ctr" horzOverflow="overflow"/>
                </a:tc>
                <a:tc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ct val="40000"/>
                        </a:spcBef>
                        <a:spcAft>
                          <a:spcPct val="2000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Aft>
                          <a:spcPct val="2000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Aft>
                          <a:spcPct val="3000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125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60" marR="68560" marT="0" marB="0" anchor="ctr" horzOverflow="overflow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51505">
                <a:tc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ct val="40000"/>
                        </a:spcBef>
                        <a:spcAft>
                          <a:spcPct val="2000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Aft>
                          <a:spcPct val="2000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Aft>
                          <a:spcPct val="3000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60" marR="68560" marT="0" marB="0" anchor="ctr" horzOverflow="overflow"/>
                </a:tc>
                <a:tc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ct val="40000"/>
                        </a:spcBef>
                        <a:spcAft>
                          <a:spcPct val="2000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Aft>
                          <a:spcPct val="2000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Aft>
                          <a:spcPct val="3000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375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60" marR="68560" marT="0" marB="0" anchor="ctr" horzOverflow="overflow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51505">
                <a:tc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ct val="40000"/>
                        </a:spcBef>
                        <a:spcAft>
                          <a:spcPct val="2000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Aft>
                          <a:spcPct val="2000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Aft>
                          <a:spcPct val="3000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60" marR="68560" marT="0" marB="0" anchor="ctr" horzOverflow="overflow"/>
                </a:tc>
                <a:tc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ct val="40000"/>
                        </a:spcBef>
                        <a:spcAft>
                          <a:spcPct val="2000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Aft>
                          <a:spcPct val="2000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Aft>
                          <a:spcPct val="3000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1000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60" marR="68560" marT="0" marB="0" anchor="ctr" horzOverflow="overflow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2146406"/>
              </p:ext>
            </p:extLst>
          </p:nvPr>
        </p:nvGraphicFramePr>
        <p:xfrm>
          <a:off x="3167050" y="1714488"/>
          <a:ext cx="5857916" cy="2286016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168247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1575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4922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71046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639416">
                <a:tc>
                  <a:txBody>
                    <a:bodyPr/>
                    <a:lstStyle>
                      <a:lvl1pPr indent="269875">
                        <a:lnSpc>
                          <a:spcPct val="110000"/>
                        </a:lnSpc>
                        <a:spcBef>
                          <a:spcPct val="40000"/>
                        </a:spcBef>
                        <a:spcAft>
                          <a:spcPct val="20000"/>
                        </a:spcAft>
                        <a:tabLst>
                          <a:tab pos="88900" algn="l"/>
                          <a:tab pos="179388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Aft>
                          <a:spcPct val="20000"/>
                        </a:spcAft>
                        <a:tabLst>
                          <a:tab pos="88900" algn="l"/>
                          <a:tab pos="179388" algn="l"/>
                        </a:tabLst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Aft>
                          <a:spcPct val="30000"/>
                        </a:spcAft>
                        <a:tabLst>
                          <a:tab pos="88900" algn="l"/>
                          <a:tab pos="179388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88900" algn="l"/>
                          <a:tab pos="179388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88900" algn="l"/>
                          <a:tab pos="179388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8900" algn="l"/>
                          <a:tab pos="179388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8900" algn="l"/>
                          <a:tab pos="179388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8900" algn="l"/>
                          <a:tab pos="179388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8900" algn="l"/>
                          <a:tab pos="179388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269875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8900" algn="l"/>
                          <a:tab pos="179388" algn="l"/>
                        </a:tabLst>
                      </a:pPr>
                      <a:r>
                        <a:rPr kumimoji="0" lang="ru-RU" alt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Объект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 gridSpan="3">
                  <a:txBody>
                    <a:bodyPr/>
                    <a:lstStyle>
                      <a:lvl1pPr indent="269875">
                        <a:lnSpc>
                          <a:spcPct val="110000"/>
                        </a:lnSpc>
                        <a:spcBef>
                          <a:spcPct val="40000"/>
                        </a:spcBef>
                        <a:spcAft>
                          <a:spcPct val="20000"/>
                        </a:spcAft>
                        <a:tabLst>
                          <a:tab pos="88900" algn="l"/>
                          <a:tab pos="179388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Aft>
                          <a:spcPct val="20000"/>
                        </a:spcAft>
                        <a:tabLst>
                          <a:tab pos="88900" algn="l"/>
                          <a:tab pos="179388" algn="l"/>
                        </a:tabLst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Aft>
                          <a:spcPct val="30000"/>
                        </a:spcAft>
                        <a:tabLst>
                          <a:tab pos="88900" algn="l"/>
                          <a:tab pos="179388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88900" algn="l"/>
                          <a:tab pos="179388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88900" algn="l"/>
                          <a:tab pos="179388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8900" algn="l"/>
                          <a:tab pos="179388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8900" algn="l"/>
                          <a:tab pos="179388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8900" algn="l"/>
                          <a:tab pos="179388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8900" algn="l"/>
                          <a:tab pos="179388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269875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8900" algn="l"/>
                          <a:tab pos="179388" algn="l"/>
                        </a:tabLst>
                      </a:pPr>
                      <a:r>
                        <a:rPr kumimoji="0" lang="ru-RU" alt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Расчетные варианты энерговыделения, Вт/см</a:t>
                      </a:r>
                      <a:r>
                        <a:rPr kumimoji="0" lang="ru-RU" altLang="ru-RU" sz="1200" b="1" u="none" strike="noStrike" cap="none" normalizeH="0" baseline="3000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21054">
                <a:tc>
                  <a:txBody>
                    <a:bodyPr/>
                    <a:lstStyle>
                      <a:lvl1pPr indent="269875">
                        <a:lnSpc>
                          <a:spcPct val="110000"/>
                        </a:lnSpc>
                        <a:spcBef>
                          <a:spcPct val="40000"/>
                        </a:spcBef>
                        <a:spcAft>
                          <a:spcPct val="20000"/>
                        </a:spcAft>
                        <a:tabLst>
                          <a:tab pos="88900" algn="l"/>
                          <a:tab pos="179388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Aft>
                          <a:spcPct val="20000"/>
                        </a:spcAft>
                        <a:tabLst>
                          <a:tab pos="88900" algn="l"/>
                          <a:tab pos="179388" algn="l"/>
                        </a:tabLst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Aft>
                          <a:spcPct val="30000"/>
                        </a:spcAft>
                        <a:tabLst>
                          <a:tab pos="88900" algn="l"/>
                          <a:tab pos="179388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88900" algn="l"/>
                          <a:tab pos="179388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88900" algn="l"/>
                          <a:tab pos="179388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8900" algn="l"/>
                          <a:tab pos="179388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8900" algn="l"/>
                          <a:tab pos="179388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8900" algn="l"/>
                          <a:tab pos="179388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8900" algn="l"/>
                          <a:tab pos="179388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269875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8900" algn="l"/>
                          <a:tab pos="179388" algn="l"/>
                        </a:tabLst>
                      </a:pPr>
                      <a:r>
                        <a:rPr kumimoji="0" lang="en-US" altLang="ru-RU" sz="12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UZrCN</a:t>
                      </a:r>
                      <a:r>
                        <a:rPr kumimoji="0" lang="ru-RU" alt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 indent="269875">
                        <a:lnSpc>
                          <a:spcPct val="110000"/>
                        </a:lnSpc>
                        <a:spcBef>
                          <a:spcPct val="40000"/>
                        </a:spcBef>
                        <a:spcAft>
                          <a:spcPct val="20000"/>
                        </a:spcAft>
                        <a:tabLst>
                          <a:tab pos="88900" algn="l"/>
                          <a:tab pos="179388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Aft>
                          <a:spcPct val="20000"/>
                        </a:spcAft>
                        <a:tabLst>
                          <a:tab pos="88900" algn="l"/>
                          <a:tab pos="179388" algn="l"/>
                        </a:tabLst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Aft>
                          <a:spcPct val="30000"/>
                        </a:spcAft>
                        <a:tabLst>
                          <a:tab pos="88900" algn="l"/>
                          <a:tab pos="179388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88900" algn="l"/>
                          <a:tab pos="179388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88900" algn="l"/>
                          <a:tab pos="179388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8900" algn="l"/>
                          <a:tab pos="179388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8900" algn="l"/>
                          <a:tab pos="179388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8900" algn="l"/>
                          <a:tab pos="179388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8900" algn="l"/>
                          <a:tab pos="179388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26987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8900" algn="l"/>
                          <a:tab pos="179388" algn="l"/>
                        </a:tabLst>
                      </a:pPr>
                      <a:r>
                        <a:rPr kumimoji="0" lang="ru-RU" alt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1414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 indent="269875">
                        <a:lnSpc>
                          <a:spcPct val="110000"/>
                        </a:lnSpc>
                        <a:spcBef>
                          <a:spcPct val="40000"/>
                        </a:spcBef>
                        <a:spcAft>
                          <a:spcPct val="20000"/>
                        </a:spcAft>
                        <a:tabLst>
                          <a:tab pos="88900" algn="l"/>
                          <a:tab pos="179388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Aft>
                          <a:spcPct val="20000"/>
                        </a:spcAft>
                        <a:tabLst>
                          <a:tab pos="88900" algn="l"/>
                          <a:tab pos="179388" algn="l"/>
                        </a:tabLst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Aft>
                          <a:spcPct val="30000"/>
                        </a:spcAft>
                        <a:tabLst>
                          <a:tab pos="88900" algn="l"/>
                          <a:tab pos="179388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88900" algn="l"/>
                          <a:tab pos="179388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88900" algn="l"/>
                          <a:tab pos="179388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8900" algn="l"/>
                          <a:tab pos="179388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8900" algn="l"/>
                          <a:tab pos="179388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8900" algn="l"/>
                          <a:tab pos="179388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8900" algn="l"/>
                          <a:tab pos="179388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26987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8900" algn="l"/>
                          <a:tab pos="179388" algn="l"/>
                        </a:tabLst>
                      </a:pPr>
                      <a:r>
                        <a:rPr kumimoji="0" lang="ru-RU" alt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520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 indent="269875">
                        <a:lnSpc>
                          <a:spcPct val="110000"/>
                        </a:lnSpc>
                        <a:spcBef>
                          <a:spcPct val="40000"/>
                        </a:spcBef>
                        <a:spcAft>
                          <a:spcPct val="20000"/>
                        </a:spcAft>
                        <a:tabLst>
                          <a:tab pos="88900" algn="l"/>
                          <a:tab pos="179388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Aft>
                          <a:spcPct val="20000"/>
                        </a:spcAft>
                        <a:tabLst>
                          <a:tab pos="88900" algn="l"/>
                          <a:tab pos="179388" algn="l"/>
                        </a:tabLst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Aft>
                          <a:spcPct val="30000"/>
                        </a:spcAft>
                        <a:tabLst>
                          <a:tab pos="88900" algn="l"/>
                          <a:tab pos="179388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88900" algn="l"/>
                          <a:tab pos="179388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88900" algn="l"/>
                          <a:tab pos="179388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8900" algn="l"/>
                          <a:tab pos="179388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8900" algn="l"/>
                          <a:tab pos="179388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8900" algn="l"/>
                          <a:tab pos="179388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8900" algn="l"/>
                          <a:tab pos="179388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26987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8900" algn="l"/>
                          <a:tab pos="179388" algn="l"/>
                        </a:tabLst>
                      </a:pPr>
                      <a:r>
                        <a:rPr kumimoji="0" lang="ru-RU" altLang="ru-RU" sz="12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700</a:t>
                      </a:r>
                      <a:endParaRPr kumimoji="0" lang="ru-RU" alt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41414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03984">
                <a:tc>
                  <a:txBody>
                    <a:bodyPr/>
                    <a:lstStyle>
                      <a:lvl1pPr indent="269875">
                        <a:lnSpc>
                          <a:spcPct val="110000"/>
                        </a:lnSpc>
                        <a:spcBef>
                          <a:spcPct val="40000"/>
                        </a:spcBef>
                        <a:spcAft>
                          <a:spcPct val="20000"/>
                        </a:spcAft>
                        <a:tabLst>
                          <a:tab pos="88900" algn="l"/>
                          <a:tab pos="179388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Aft>
                          <a:spcPct val="20000"/>
                        </a:spcAft>
                        <a:tabLst>
                          <a:tab pos="88900" algn="l"/>
                          <a:tab pos="179388" algn="l"/>
                        </a:tabLst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Aft>
                          <a:spcPct val="30000"/>
                        </a:spcAft>
                        <a:tabLst>
                          <a:tab pos="88900" algn="l"/>
                          <a:tab pos="179388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88900" algn="l"/>
                          <a:tab pos="179388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88900" algn="l"/>
                          <a:tab pos="179388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8900" algn="l"/>
                          <a:tab pos="179388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8900" algn="l"/>
                          <a:tab pos="179388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8900" algn="l"/>
                          <a:tab pos="179388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8900" algn="l"/>
                          <a:tab pos="179388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269875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8900" algn="l"/>
                          <a:tab pos="179388" algn="l"/>
                        </a:tabLst>
                      </a:pPr>
                      <a:r>
                        <a:rPr kumimoji="0" lang="en-US" alt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 indent="269875">
                        <a:lnSpc>
                          <a:spcPct val="110000"/>
                        </a:lnSpc>
                        <a:spcBef>
                          <a:spcPct val="40000"/>
                        </a:spcBef>
                        <a:spcAft>
                          <a:spcPct val="20000"/>
                        </a:spcAft>
                        <a:tabLst>
                          <a:tab pos="88900" algn="l"/>
                          <a:tab pos="179388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Aft>
                          <a:spcPct val="20000"/>
                        </a:spcAft>
                        <a:tabLst>
                          <a:tab pos="88900" algn="l"/>
                          <a:tab pos="179388" algn="l"/>
                        </a:tabLst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Aft>
                          <a:spcPct val="30000"/>
                        </a:spcAft>
                        <a:tabLst>
                          <a:tab pos="88900" algn="l"/>
                          <a:tab pos="179388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88900" algn="l"/>
                          <a:tab pos="179388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88900" algn="l"/>
                          <a:tab pos="179388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8900" algn="l"/>
                          <a:tab pos="179388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8900" algn="l"/>
                          <a:tab pos="179388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8900" algn="l"/>
                          <a:tab pos="179388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8900" algn="l"/>
                          <a:tab pos="179388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26987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8900" algn="l"/>
                          <a:tab pos="179388" algn="l"/>
                        </a:tabLst>
                      </a:pPr>
                      <a:r>
                        <a:rPr kumimoji="0" lang="ru-RU" alt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20.8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1414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 indent="269875">
                        <a:lnSpc>
                          <a:spcPct val="110000"/>
                        </a:lnSpc>
                        <a:spcBef>
                          <a:spcPct val="40000"/>
                        </a:spcBef>
                        <a:spcAft>
                          <a:spcPct val="20000"/>
                        </a:spcAft>
                        <a:tabLst>
                          <a:tab pos="88900" algn="l"/>
                          <a:tab pos="179388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Aft>
                          <a:spcPct val="20000"/>
                        </a:spcAft>
                        <a:tabLst>
                          <a:tab pos="88900" algn="l"/>
                          <a:tab pos="179388" algn="l"/>
                        </a:tabLst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Aft>
                          <a:spcPct val="30000"/>
                        </a:spcAft>
                        <a:tabLst>
                          <a:tab pos="88900" algn="l"/>
                          <a:tab pos="179388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88900" algn="l"/>
                          <a:tab pos="179388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88900" algn="l"/>
                          <a:tab pos="179388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8900" algn="l"/>
                          <a:tab pos="179388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8900" algn="l"/>
                          <a:tab pos="179388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8900" algn="l"/>
                          <a:tab pos="179388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8900" algn="l"/>
                          <a:tab pos="179388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26987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8900" algn="l"/>
                          <a:tab pos="179388" algn="l"/>
                        </a:tabLst>
                      </a:pPr>
                      <a:r>
                        <a:rPr kumimoji="0" lang="ru-RU" alt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52.</a:t>
                      </a:r>
                      <a:r>
                        <a:rPr kumimoji="0" lang="en-US" alt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08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 indent="269875">
                        <a:lnSpc>
                          <a:spcPct val="110000"/>
                        </a:lnSpc>
                        <a:spcBef>
                          <a:spcPct val="40000"/>
                        </a:spcBef>
                        <a:spcAft>
                          <a:spcPct val="20000"/>
                        </a:spcAft>
                        <a:tabLst>
                          <a:tab pos="88900" algn="l"/>
                          <a:tab pos="179388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Aft>
                          <a:spcPct val="20000"/>
                        </a:spcAft>
                        <a:tabLst>
                          <a:tab pos="88900" algn="l"/>
                          <a:tab pos="179388" algn="l"/>
                        </a:tabLst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Aft>
                          <a:spcPct val="30000"/>
                        </a:spcAft>
                        <a:tabLst>
                          <a:tab pos="88900" algn="l"/>
                          <a:tab pos="179388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88900" algn="l"/>
                          <a:tab pos="179388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88900" algn="l"/>
                          <a:tab pos="179388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8900" algn="l"/>
                          <a:tab pos="179388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8900" algn="l"/>
                          <a:tab pos="179388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8900" algn="l"/>
                          <a:tab pos="179388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8900" algn="l"/>
                          <a:tab pos="179388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26987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8900" algn="l"/>
                          <a:tab pos="179388" algn="l"/>
                        </a:tabLst>
                      </a:pPr>
                      <a:r>
                        <a:rPr kumimoji="0" lang="ru-RU" altLang="ru-RU" sz="12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72.9</a:t>
                      </a:r>
                      <a:r>
                        <a:rPr kumimoji="0" lang="en-US" altLang="ru-RU" sz="12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kumimoji="0" lang="ru-RU" alt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41414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01855">
                <a:tc>
                  <a:txBody>
                    <a:bodyPr/>
                    <a:lstStyle>
                      <a:lvl1pPr indent="269875">
                        <a:lnSpc>
                          <a:spcPct val="110000"/>
                        </a:lnSpc>
                        <a:spcBef>
                          <a:spcPct val="40000"/>
                        </a:spcBef>
                        <a:spcAft>
                          <a:spcPct val="20000"/>
                        </a:spcAft>
                        <a:tabLst>
                          <a:tab pos="88900" algn="l"/>
                          <a:tab pos="179388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Aft>
                          <a:spcPct val="20000"/>
                        </a:spcAft>
                        <a:tabLst>
                          <a:tab pos="88900" algn="l"/>
                          <a:tab pos="179388" algn="l"/>
                        </a:tabLst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Aft>
                          <a:spcPct val="30000"/>
                        </a:spcAft>
                        <a:tabLst>
                          <a:tab pos="88900" algn="l"/>
                          <a:tab pos="179388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88900" algn="l"/>
                          <a:tab pos="179388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88900" algn="l"/>
                          <a:tab pos="179388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8900" algn="l"/>
                          <a:tab pos="179388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8900" algn="l"/>
                          <a:tab pos="179388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8900" algn="l"/>
                          <a:tab pos="179388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8900" algn="l"/>
                          <a:tab pos="179388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269875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8900" algn="l"/>
                          <a:tab pos="179388" algn="l"/>
                        </a:tabLst>
                      </a:pPr>
                      <a:r>
                        <a:rPr kumimoji="0" lang="en-US" altLang="ru-RU" sz="12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</a:t>
                      </a:r>
                      <a:endParaRPr kumimoji="0" lang="ru-RU" alt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 indent="269875">
                        <a:lnSpc>
                          <a:spcPct val="110000"/>
                        </a:lnSpc>
                        <a:spcBef>
                          <a:spcPct val="40000"/>
                        </a:spcBef>
                        <a:spcAft>
                          <a:spcPct val="20000"/>
                        </a:spcAft>
                        <a:tabLst>
                          <a:tab pos="88900" algn="l"/>
                          <a:tab pos="179388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Aft>
                          <a:spcPct val="20000"/>
                        </a:spcAft>
                        <a:tabLst>
                          <a:tab pos="88900" algn="l"/>
                          <a:tab pos="179388" algn="l"/>
                        </a:tabLst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Aft>
                          <a:spcPct val="30000"/>
                        </a:spcAft>
                        <a:tabLst>
                          <a:tab pos="88900" algn="l"/>
                          <a:tab pos="179388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88900" algn="l"/>
                          <a:tab pos="179388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88900" algn="l"/>
                          <a:tab pos="179388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8900" algn="l"/>
                          <a:tab pos="179388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8900" algn="l"/>
                          <a:tab pos="179388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8900" algn="l"/>
                          <a:tab pos="179388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8900" algn="l"/>
                          <a:tab pos="179388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26987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8900" algn="l"/>
                          <a:tab pos="179388" algn="l"/>
                        </a:tabLst>
                      </a:pPr>
                      <a:r>
                        <a:rPr kumimoji="0" lang="ru-RU" alt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8.3</a:t>
                      </a:r>
                      <a:r>
                        <a:rPr kumimoji="0" lang="en-US" alt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1414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 indent="269875">
                        <a:lnSpc>
                          <a:spcPct val="110000"/>
                        </a:lnSpc>
                        <a:spcBef>
                          <a:spcPct val="40000"/>
                        </a:spcBef>
                        <a:spcAft>
                          <a:spcPct val="20000"/>
                        </a:spcAft>
                        <a:tabLst>
                          <a:tab pos="88900" algn="l"/>
                          <a:tab pos="179388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Aft>
                          <a:spcPct val="20000"/>
                        </a:spcAft>
                        <a:tabLst>
                          <a:tab pos="88900" algn="l"/>
                          <a:tab pos="179388" algn="l"/>
                        </a:tabLst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Aft>
                          <a:spcPct val="30000"/>
                        </a:spcAft>
                        <a:tabLst>
                          <a:tab pos="88900" algn="l"/>
                          <a:tab pos="179388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88900" algn="l"/>
                          <a:tab pos="179388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88900" algn="l"/>
                          <a:tab pos="179388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8900" algn="l"/>
                          <a:tab pos="179388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8900" algn="l"/>
                          <a:tab pos="179388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8900" algn="l"/>
                          <a:tab pos="179388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8900" algn="l"/>
                          <a:tab pos="179388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26987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8900" algn="l"/>
                          <a:tab pos="179388" algn="l"/>
                        </a:tabLst>
                      </a:pPr>
                      <a:r>
                        <a:rPr kumimoji="0" lang="ru-RU" alt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20.8</a:t>
                      </a:r>
                      <a:r>
                        <a:rPr kumimoji="0" lang="en-US" alt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 indent="269875">
                        <a:lnSpc>
                          <a:spcPct val="110000"/>
                        </a:lnSpc>
                        <a:spcBef>
                          <a:spcPct val="40000"/>
                        </a:spcBef>
                        <a:spcAft>
                          <a:spcPct val="20000"/>
                        </a:spcAft>
                        <a:tabLst>
                          <a:tab pos="88900" algn="l"/>
                          <a:tab pos="179388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Aft>
                          <a:spcPct val="20000"/>
                        </a:spcAft>
                        <a:tabLst>
                          <a:tab pos="88900" algn="l"/>
                          <a:tab pos="179388" algn="l"/>
                        </a:tabLst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Aft>
                          <a:spcPct val="30000"/>
                        </a:spcAft>
                        <a:tabLst>
                          <a:tab pos="88900" algn="l"/>
                          <a:tab pos="179388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88900" algn="l"/>
                          <a:tab pos="179388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88900" algn="l"/>
                          <a:tab pos="179388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8900" algn="l"/>
                          <a:tab pos="179388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8900" algn="l"/>
                          <a:tab pos="179388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8900" algn="l"/>
                          <a:tab pos="179388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8900" algn="l"/>
                          <a:tab pos="179388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26987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8900" algn="l"/>
                          <a:tab pos="179388" algn="l"/>
                        </a:tabLst>
                      </a:pPr>
                      <a:r>
                        <a:rPr kumimoji="0" lang="ru-RU" alt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29.1</a:t>
                      </a:r>
                      <a:r>
                        <a:rPr kumimoji="0" lang="en-US" alt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1414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19707">
                <a:tc>
                  <a:txBody>
                    <a:bodyPr/>
                    <a:lstStyle>
                      <a:lvl1pPr indent="269875">
                        <a:lnSpc>
                          <a:spcPct val="110000"/>
                        </a:lnSpc>
                        <a:spcBef>
                          <a:spcPct val="40000"/>
                        </a:spcBef>
                        <a:spcAft>
                          <a:spcPct val="20000"/>
                        </a:spcAft>
                        <a:tabLst>
                          <a:tab pos="88900" algn="l"/>
                          <a:tab pos="179388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Aft>
                          <a:spcPct val="20000"/>
                        </a:spcAft>
                        <a:tabLst>
                          <a:tab pos="88900" algn="l"/>
                          <a:tab pos="179388" algn="l"/>
                        </a:tabLst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Aft>
                          <a:spcPct val="30000"/>
                        </a:spcAft>
                        <a:tabLst>
                          <a:tab pos="88900" algn="l"/>
                          <a:tab pos="179388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88900" algn="l"/>
                          <a:tab pos="179388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88900" algn="l"/>
                          <a:tab pos="179388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8900" algn="l"/>
                          <a:tab pos="179388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8900" algn="l"/>
                          <a:tab pos="179388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8900" algn="l"/>
                          <a:tab pos="179388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8900" algn="l"/>
                          <a:tab pos="179388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269875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8900" algn="l"/>
                          <a:tab pos="179388" algn="l"/>
                        </a:tabLst>
                      </a:pPr>
                      <a:r>
                        <a:rPr kumimoji="0" lang="ru-RU" altLang="ru-RU" sz="12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Сталь</a:t>
                      </a:r>
                      <a:endParaRPr kumimoji="0" lang="ru-RU" alt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 indent="269875">
                        <a:lnSpc>
                          <a:spcPct val="110000"/>
                        </a:lnSpc>
                        <a:spcBef>
                          <a:spcPct val="40000"/>
                        </a:spcBef>
                        <a:spcAft>
                          <a:spcPct val="20000"/>
                        </a:spcAft>
                        <a:tabLst>
                          <a:tab pos="88900" algn="l"/>
                          <a:tab pos="179388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Aft>
                          <a:spcPct val="20000"/>
                        </a:spcAft>
                        <a:tabLst>
                          <a:tab pos="88900" algn="l"/>
                          <a:tab pos="179388" algn="l"/>
                        </a:tabLst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Aft>
                          <a:spcPct val="30000"/>
                        </a:spcAft>
                        <a:tabLst>
                          <a:tab pos="88900" algn="l"/>
                          <a:tab pos="179388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88900" algn="l"/>
                          <a:tab pos="179388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88900" algn="l"/>
                          <a:tab pos="179388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8900" algn="l"/>
                          <a:tab pos="179388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8900" algn="l"/>
                          <a:tab pos="179388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8900" algn="l"/>
                          <a:tab pos="179388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8900" algn="l"/>
                          <a:tab pos="179388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26987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8900" algn="l"/>
                          <a:tab pos="179388" algn="l"/>
                        </a:tabLst>
                      </a:pPr>
                      <a:r>
                        <a:rPr kumimoji="0" lang="ru-RU" altLang="ru-RU" sz="12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7.08</a:t>
                      </a:r>
                      <a:endParaRPr kumimoji="0" lang="ru-RU" alt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41414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 indent="269875">
                        <a:lnSpc>
                          <a:spcPct val="110000"/>
                        </a:lnSpc>
                        <a:spcBef>
                          <a:spcPct val="40000"/>
                        </a:spcBef>
                        <a:spcAft>
                          <a:spcPct val="20000"/>
                        </a:spcAft>
                        <a:tabLst>
                          <a:tab pos="88900" algn="l"/>
                          <a:tab pos="179388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Aft>
                          <a:spcPct val="20000"/>
                        </a:spcAft>
                        <a:tabLst>
                          <a:tab pos="88900" algn="l"/>
                          <a:tab pos="179388" algn="l"/>
                        </a:tabLst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Aft>
                          <a:spcPct val="30000"/>
                        </a:spcAft>
                        <a:tabLst>
                          <a:tab pos="88900" algn="l"/>
                          <a:tab pos="179388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88900" algn="l"/>
                          <a:tab pos="179388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88900" algn="l"/>
                          <a:tab pos="179388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8900" algn="l"/>
                          <a:tab pos="179388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8900" algn="l"/>
                          <a:tab pos="179388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8900" algn="l"/>
                          <a:tab pos="179388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8900" algn="l"/>
                          <a:tab pos="179388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26987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8900" algn="l"/>
                          <a:tab pos="179388" algn="l"/>
                        </a:tabLst>
                      </a:pPr>
                      <a:r>
                        <a:rPr kumimoji="0" lang="ru-RU" alt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17.7</a:t>
                      </a:r>
                      <a:r>
                        <a:rPr kumimoji="0" lang="en-US" alt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 indent="269875">
                        <a:lnSpc>
                          <a:spcPct val="110000"/>
                        </a:lnSpc>
                        <a:spcBef>
                          <a:spcPct val="40000"/>
                        </a:spcBef>
                        <a:spcAft>
                          <a:spcPct val="20000"/>
                        </a:spcAft>
                        <a:tabLst>
                          <a:tab pos="88900" algn="l"/>
                          <a:tab pos="179388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Aft>
                          <a:spcPct val="20000"/>
                        </a:spcAft>
                        <a:tabLst>
                          <a:tab pos="88900" algn="l"/>
                          <a:tab pos="179388" algn="l"/>
                        </a:tabLst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Aft>
                          <a:spcPct val="30000"/>
                        </a:spcAft>
                        <a:tabLst>
                          <a:tab pos="88900" algn="l"/>
                          <a:tab pos="179388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88900" algn="l"/>
                          <a:tab pos="179388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88900" algn="l"/>
                          <a:tab pos="179388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8900" algn="l"/>
                          <a:tab pos="179388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8900" algn="l"/>
                          <a:tab pos="179388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8900" algn="l"/>
                          <a:tab pos="179388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8900" algn="l"/>
                          <a:tab pos="179388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26987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8900" algn="l"/>
                          <a:tab pos="179388" algn="l"/>
                        </a:tabLst>
                      </a:pPr>
                      <a:r>
                        <a:rPr kumimoji="0" lang="ru-RU" alt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24.7</a:t>
                      </a:r>
                      <a:r>
                        <a:rPr kumimoji="0" lang="en-US" alt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1414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0" name="Прямоугольник 19"/>
          <p:cNvSpPr/>
          <p:nvPr/>
        </p:nvSpPr>
        <p:spPr>
          <a:xfrm>
            <a:off x="3667116" y="1285860"/>
            <a:ext cx="4953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49263"/>
            <a:r>
              <a:rPr lang="ru-RU" altLang="ru-RU" sz="1400" b="1" dirty="0" smtClean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Значение </a:t>
            </a:r>
            <a:r>
              <a:rPr lang="ru-RU" altLang="ru-RU" sz="1400" b="1" dirty="0" err="1" smtClean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энерговыделений</a:t>
            </a:r>
            <a:r>
              <a:rPr lang="ru-RU" altLang="ru-RU" sz="1400" b="1" dirty="0" smtClean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элементах ЭК</a:t>
            </a:r>
            <a:endParaRPr lang="ru-RU" alt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238356" y="4000504"/>
            <a:ext cx="7786742" cy="6524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08000" algn="ctr"/>
            <a:r>
              <a:rPr lang="ru-RU" altLang="ru-RU" sz="1400" b="1" kern="100" dirty="0" smtClean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Время проведения реакторного эксперимента</a:t>
            </a:r>
          </a:p>
          <a:p>
            <a:pPr indent="108000" algn="ctr"/>
            <a:r>
              <a:rPr lang="ru-RU" altLang="ru-RU" sz="1400" b="1" kern="100" dirty="0" smtClean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altLang="ru-RU" sz="1400" b="1" kern="100" dirty="0" err="1" smtClean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Энерговыделение</a:t>
            </a:r>
            <a:r>
              <a:rPr lang="ru-RU" altLang="ru-RU" sz="1400" b="1" kern="100" dirty="0" smtClean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- 520 Вт/см</a:t>
            </a:r>
            <a:r>
              <a:rPr lang="ru-RU" altLang="ru-RU" sz="1400" b="1" kern="100" baseline="30000" dirty="0" smtClean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altLang="ru-RU" sz="1400" b="1" kern="100" dirty="0" smtClean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altLang="ru-RU" sz="1400" kern="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78199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8_Оформление по умолчанию">
  <a:themeElements>
    <a:clrScheme name="8_Оформление по умолчанию 5">
      <a:dk1>
        <a:srgbClr val="414142"/>
      </a:dk1>
      <a:lt1>
        <a:srgbClr val="FFFFFF"/>
      </a:lt1>
      <a:dk2>
        <a:srgbClr val="FFFFFF"/>
      </a:dk2>
      <a:lt2>
        <a:srgbClr val="808080"/>
      </a:lt2>
      <a:accent1>
        <a:srgbClr val="FF6600"/>
      </a:accent1>
      <a:accent2>
        <a:srgbClr val="4596D1"/>
      </a:accent2>
      <a:accent3>
        <a:srgbClr val="FFFFFF"/>
      </a:accent3>
      <a:accent4>
        <a:srgbClr val="363637"/>
      </a:accent4>
      <a:accent5>
        <a:srgbClr val="FFB8AA"/>
      </a:accent5>
      <a:accent6>
        <a:srgbClr val="3E87BD"/>
      </a:accent6>
      <a:hlink>
        <a:srgbClr val="003274"/>
      </a:hlink>
      <a:folHlink>
        <a:srgbClr val="025EA1"/>
      </a:folHlink>
    </a:clrScheme>
    <a:fontScheme name="8_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3C649E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40000"/>
          </a:spcBef>
          <a:spcAft>
            <a:spcPct val="20000"/>
          </a:spcAft>
          <a:buClrTx/>
          <a:buSzTx/>
          <a:buFontTx/>
          <a:buNone/>
          <a:tabLst/>
          <a:defRPr kumimoji="0" lang="ru-RU" sz="1600" b="0" i="0" u="none" strike="noStrike" cap="none" normalizeH="0" baseline="0" smtClean="0">
            <a:ln>
              <a:noFill/>
            </a:ln>
            <a:solidFill>
              <a:schemeClr val="hlink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3C649E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40000"/>
          </a:spcBef>
          <a:spcAft>
            <a:spcPct val="20000"/>
          </a:spcAft>
          <a:buClrTx/>
          <a:buSzTx/>
          <a:buFontTx/>
          <a:buNone/>
          <a:tabLst/>
          <a:defRPr kumimoji="0" lang="ru-RU" sz="1600" b="0" i="0" u="none" strike="noStrike" cap="none" normalizeH="0" baseline="0" smtClean="0">
            <a:ln>
              <a:noFill/>
            </a:ln>
            <a:solidFill>
              <a:schemeClr val="hlink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8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Оформление по умолчанию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Оформление по умолчанию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Оформление по умолчанию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Оформление по умолчанию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Росатом_шаблоны_выступления_формальный">
  <a:themeElements>
    <a:clrScheme name="Росатом_шаблоны_выступления_формальный 5">
      <a:dk1>
        <a:srgbClr val="414142"/>
      </a:dk1>
      <a:lt1>
        <a:srgbClr val="FFFFFF"/>
      </a:lt1>
      <a:dk2>
        <a:srgbClr val="FFFFFF"/>
      </a:dk2>
      <a:lt2>
        <a:srgbClr val="808080"/>
      </a:lt2>
      <a:accent1>
        <a:srgbClr val="FF6600"/>
      </a:accent1>
      <a:accent2>
        <a:srgbClr val="4596D1"/>
      </a:accent2>
      <a:accent3>
        <a:srgbClr val="FFFFFF"/>
      </a:accent3>
      <a:accent4>
        <a:srgbClr val="363637"/>
      </a:accent4>
      <a:accent5>
        <a:srgbClr val="FFB8AA"/>
      </a:accent5>
      <a:accent6>
        <a:srgbClr val="3E87BD"/>
      </a:accent6>
      <a:hlink>
        <a:srgbClr val="003274"/>
      </a:hlink>
      <a:folHlink>
        <a:srgbClr val="025EA1"/>
      </a:folHlink>
    </a:clrScheme>
    <a:fontScheme name="Росатом_шаблоны_выступления_формальный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3C649E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40000"/>
          </a:spcBef>
          <a:spcAft>
            <a:spcPct val="20000"/>
          </a:spcAft>
          <a:buClrTx/>
          <a:buSzTx/>
          <a:buFontTx/>
          <a:buNone/>
          <a:tabLst/>
          <a:defRPr kumimoji="0" lang="ru-RU" sz="1600" b="0" i="0" u="none" strike="noStrike" cap="none" normalizeH="0" baseline="0" smtClean="0">
            <a:ln>
              <a:noFill/>
            </a:ln>
            <a:solidFill>
              <a:schemeClr val="hlink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3C649E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40000"/>
          </a:spcBef>
          <a:spcAft>
            <a:spcPct val="20000"/>
          </a:spcAft>
          <a:buClrTx/>
          <a:buSzTx/>
          <a:buFontTx/>
          <a:buNone/>
          <a:tabLst/>
          <a:defRPr kumimoji="0" lang="ru-RU" sz="1600" b="0" i="0" u="none" strike="noStrike" cap="none" normalizeH="0" baseline="0" smtClean="0">
            <a:ln>
              <a:noFill/>
            </a:ln>
            <a:solidFill>
              <a:schemeClr val="hlink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Росатом_шаблоны_выступления_формальный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осатом_шаблоны_выступления_формальный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осатом_шаблоны_выступления_формальный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осатом_шаблоны_выступления_формальный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осатом_шаблоны_выступления_формальный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0_Оформление по умолчанию">
  <a:themeElements>
    <a:clrScheme name="10_Оформление по умолчанию 5">
      <a:dk1>
        <a:srgbClr val="414142"/>
      </a:dk1>
      <a:lt1>
        <a:srgbClr val="FFFFFF"/>
      </a:lt1>
      <a:dk2>
        <a:srgbClr val="FFFFFF"/>
      </a:dk2>
      <a:lt2>
        <a:srgbClr val="808080"/>
      </a:lt2>
      <a:accent1>
        <a:srgbClr val="FF6600"/>
      </a:accent1>
      <a:accent2>
        <a:srgbClr val="4596D1"/>
      </a:accent2>
      <a:accent3>
        <a:srgbClr val="FFFFFF"/>
      </a:accent3>
      <a:accent4>
        <a:srgbClr val="363637"/>
      </a:accent4>
      <a:accent5>
        <a:srgbClr val="FFB8AA"/>
      </a:accent5>
      <a:accent6>
        <a:srgbClr val="3E87BD"/>
      </a:accent6>
      <a:hlink>
        <a:srgbClr val="003274"/>
      </a:hlink>
      <a:folHlink>
        <a:srgbClr val="025EA1"/>
      </a:folHlink>
    </a:clrScheme>
    <a:fontScheme name="10_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3C649E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40000"/>
          </a:spcBef>
          <a:spcAft>
            <a:spcPct val="20000"/>
          </a:spcAft>
          <a:buClrTx/>
          <a:buSzTx/>
          <a:buFontTx/>
          <a:buNone/>
          <a:tabLst/>
          <a:defRPr kumimoji="0" lang="ru-RU" sz="1600" b="0" i="0" u="none" strike="noStrike" cap="none" normalizeH="0" baseline="0" smtClean="0">
            <a:ln>
              <a:noFill/>
            </a:ln>
            <a:solidFill>
              <a:schemeClr val="hlink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3C649E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40000"/>
          </a:spcBef>
          <a:spcAft>
            <a:spcPct val="20000"/>
          </a:spcAft>
          <a:buClrTx/>
          <a:buSzTx/>
          <a:buFontTx/>
          <a:buNone/>
          <a:tabLst/>
          <a:defRPr kumimoji="0" lang="ru-RU" sz="1600" b="0" i="0" u="none" strike="noStrike" cap="none" normalizeH="0" baseline="0" smtClean="0">
            <a:ln>
              <a:noFill/>
            </a:ln>
            <a:solidFill>
              <a:schemeClr val="hlink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0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Оформление по умолчанию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Оформление по умолчанию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Оформление по умолчанию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Оформление по умолчанию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1_Оформление по умолчанию">
  <a:themeElements>
    <a:clrScheme name="11_Оформление по умолчанию 5">
      <a:dk1>
        <a:srgbClr val="414142"/>
      </a:dk1>
      <a:lt1>
        <a:srgbClr val="FFFFFF"/>
      </a:lt1>
      <a:dk2>
        <a:srgbClr val="FFFFFF"/>
      </a:dk2>
      <a:lt2>
        <a:srgbClr val="808080"/>
      </a:lt2>
      <a:accent1>
        <a:srgbClr val="FF6600"/>
      </a:accent1>
      <a:accent2>
        <a:srgbClr val="4596D1"/>
      </a:accent2>
      <a:accent3>
        <a:srgbClr val="FFFFFF"/>
      </a:accent3>
      <a:accent4>
        <a:srgbClr val="363637"/>
      </a:accent4>
      <a:accent5>
        <a:srgbClr val="FFB8AA"/>
      </a:accent5>
      <a:accent6>
        <a:srgbClr val="3E87BD"/>
      </a:accent6>
      <a:hlink>
        <a:srgbClr val="003274"/>
      </a:hlink>
      <a:folHlink>
        <a:srgbClr val="025EA1"/>
      </a:folHlink>
    </a:clrScheme>
    <a:fontScheme name="11_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3C649E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40000"/>
          </a:spcBef>
          <a:spcAft>
            <a:spcPct val="20000"/>
          </a:spcAft>
          <a:buClrTx/>
          <a:buSzTx/>
          <a:buFontTx/>
          <a:buNone/>
          <a:tabLst/>
          <a:defRPr kumimoji="0" lang="ru-RU" sz="1600" b="0" i="0" u="none" strike="noStrike" cap="none" normalizeH="0" baseline="0" smtClean="0">
            <a:ln>
              <a:noFill/>
            </a:ln>
            <a:solidFill>
              <a:schemeClr val="hlink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3C649E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40000"/>
          </a:spcBef>
          <a:spcAft>
            <a:spcPct val="20000"/>
          </a:spcAft>
          <a:buClrTx/>
          <a:buSzTx/>
          <a:buFontTx/>
          <a:buNone/>
          <a:tabLst/>
          <a:defRPr kumimoji="0" lang="ru-RU" sz="1600" b="0" i="0" u="none" strike="noStrike" cap="none" normalizeH="0" baseline="0" smtClean="0">
            <a:ln>
              <a:noFill/>
            </a:ln>
            <a:solidFill>
              <a:schemeClr val="hlink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1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Оформление по умолчанию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Оформление по умолчанию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Оформление по умолчанию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Оформление по умолчанию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2_Оформление по умолчанию">
  <a:themeElements>
    <a:clrScheme name="12_Оформление по умолчанию 5">
      <a:dk1>
        <a:srgbClr val="414142"/>
      </a:dk1>
      <a:lt1>
        <a:srgbClr val="FFFFFF"/>
      </a:lt1>
      <a:dk2>
        <a:srgbClr val="FFFFFF"/>
      </a:dk2>
      <a:lt2>
        <a:srgbClr val="808080"/>
      </a:lt2>
      <a:accent1>
        <a:srgbClr val="FF6600"/>
      </a:accent1>
      <a:accent2>
        <a:srgbClr val="4596D1"/>
      </a:accent2>
      <a:accent3>
        <a:srgbClr val="FFFFFF"/>
      </a:accent3>
      <a:accent4>
        <a:srgbClr val="363637"/>
      </a:accent4>
      <a:accent5>
        <a:srgbClr val="FFB8AA"/>
      </a:accent5>
      <a:accent6>
        <a:srgbClr val="3E87BD"/>
      </a:accent6>
      <a:hlink>
        <a:srgbClr val="003274"/>
      </a:hlink>
      <a:folHlink>
        <a:srgbClr val="025EA1"/>
      </a:folHlink>
    </a:clrScheme>
    <a:fontScheme name="12_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3C649E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40000"/>
          </a:spcBef>
          <a:spcAft>
            <a:spcPct val="20000"/>
          </a:spcAft>
          <a:buClrTx/>
          <a:buSzTx/>
          <a:buFontTx/>
          <a:buNone/>
          <a:tabLst/>
          <a:defRPr kumimoji="0" lang="ru-RU" sz="1600" b="0" i="0" u="none" strike="noStrike" cap="none" normalizeH="0" baseline="0" smtClean="0">
            <a:ln>
              <a:noFill/>
            </a:ln>
            <a:solidFill>
              <a:schemeClr val="hlink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3C649E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40000"/>
          </a:spcBef>
          <a:spcAft>
            <a:spcPct val="20000"/>
          </a:spcAft>
          <a:buClrTx/>
          <a:buSzTx/>
          <a:buFontTx/>
          <a:buNone/>
          <a:tabLst/>
          <a:defRPr kumimoji="0" lang="ru-RU" sz="1600" b="0" i="0" u="none" strike="noStrike" cap="none" normalizeH="0" baseline="0" smtClean="0">
            <a:ln>
              <a:noFill/>
            </a:ln>
            <a:solidFill>
              <a:schemeClr val="hlink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2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Оформление по умолчанию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Оформление по умолчанию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Оформление по умолчанию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Оформление по умолчанию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3_Оформление по умолчанию">
  <a:themeElements>
    <a:clrScheme name="13_Оформление по умолчанию 5">
      <a:dk1>
        <a:srgbClr val="414142"/>
      </a:dk1>
      <a:lt1>
        <a:srgbClr val="FFFFFF"/>
      </a:lt1>
      <a:dk2>
        <a:srgbClr val="FFFFFF"/>
      </a:dk2>
      <a:lt2>
        <a:srgbClr val="808080"/>
      </a:lt2>
      <a:accent1>
        <a:srgbClr val="FF6600"/>
      </a:accent1>
      <a:accent2>
        <a:srgbClr val="4596D1"/>
      </a:accent2>
      <a:accent3>
        <a:srgbClr val="FFFFFF"/>
      </a:accent3>
      <a:accent4>
        <a:srgbClr val="363637"/>
      </a:accent4>
      <a:accent5>
        <a:srgbClr val="FFB8AA"/>
      </a:accent5>
      <a:accent6>
        <a:srgbClr val="3E87BD"/>
      </a:accent6>
      <a:hlink>
        <a:srgbClr val="003274"/>
      </a:hlink>
      <a:folHlink>
        <a:srgbClr val="025EA1"/>
      </a:folHlink>
    </a:clrScheme>
    <a:fontScheme name="13_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3C649E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40000"/>
          </a:spcBef>
          <a:spcAft>
            <a:spcPct val="20000"/>
          </a:spcAft>
          <a:buClrTx/>
          <a:buSzTx/>
          <a:buFontTx/>
          <a:buNone/>
          <a:tabLst/>
          <a:defRPr kumimoji="0" lang="ru-RU" sz="1600" b="0" i="0" u="none" strike="noStrike" cap="none" normalizeH="0" baseline="0" smtClean="0">
            <a:ln>
              <a:noFill/>
            </a:ln>
            <a:solidFill>
              <a:schemeClr val="hlink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3C649E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40000"/>
          </a:spcBef>
          <a:spcAft>
            <a:spcPct val="20000"/>
          </a:spcAft>
          <a:buClrTx/>
          <a:buSzTx/>
          <a:buFontTx/>
          <a:buNone/>
          <a:tabLst/>
          <a:defRPr kumimoji="0" lang="ru-RU" sz="1600" b="0" i="0" u="none" strike="noStrike" cap="none" normalizeH="0" baseline="0" smtClean="0">
            <a:ln>
              <a:noFill/>
            </a:ln>
            <a:solidFill>
              <a:schemeClr val="hlink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3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3_Оформление по умолчанию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3_Оформление по умолчанию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3_Оформление по умолчанию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3_Оформление по умолчанию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4_Оформление по умолчанию">
  <a:themeElements>
    <a:clrScheme name="14_Оформление по умолчанию 5">
      <a:dk1>
        <a:srgbClr val="414142"/>
      </a:dk1>
      <a:lt1>
        <a:srgbClr val="FFFFFF"/>
      </a:lt1>
      <a:dk2>
        <a:srgbClr val="FFFFFF"/>
      </a:dk2>
      <a:lt2>
        <a:srgbClr val="808080"/>
      </a:lt2>
      <a:accent1>
        <a:srgbClr val="FF6600"/>
      </a:accent1>
      <a:accent2>
        <a:srgbClr val="4596D1"/>
      </a:accent2>
      <a:accent3>
        <a:srgbClr val="FFFFFF"/>
      </a:accent3>
      <a:accent4>
        <a:srgbClr val="363637"/>
      </a:accent4>
      <a:accent5>
        <a:srgbClr val="FFB8AA"/>
      </a:accent5>
      <a:accent6>
        <a:srgbClr val="3E87BD"/>
      </a:accent6>
      <a:hlink>
        <a:srgbClr val="003274"/>
      </a:hlink>
      <a:folHlink>
        <a:srgbClr val="025EA1"/>
      </a:folHlink>
    </a:clrScheme>
    <a:fontScheme name="14_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3C649E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40000"/>
          </a:spcBef>
          <a:spcAft>
            <a:spcPct val="20000"/>
          </a:spcAft>
          <a:buClrTx/>
          <a:buSzTx/>
          <a:buFontTx/>
          <a:buNone/>
          <a:tabLst/>
          <a:defRPr kumimoji="0" lang="ru-RU" sz="1600" b="0" i="0" u="none" strike="noStrike" cap="none" normalizeH="0" baseline="0" smtClean="0">
            <a:ln>
              <a:noFill/>
            </a:ln>
            <a:solidFill>
              <a:schemeClr val="hlink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3C649E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40000"/>
          </a:spcBef>
          <a:spcAft>
            <a:spcPct val="20000"/>
          </a:spcAft>
          <a:buClrTx/>
          <a:buSzTx/>
          <a:buFontTx/>
          <a:buNone/>
          <a:tabLst/>
          <a:defRPr kumimoji="0" lang="ru-RU" sz="1600" b="0" i="0" u="none" strike="noStrike" cap="none" normalizeH="0" baseline="0" smtClean="0">
            <a:ln>
              <a:noFill/>
            </a:ln>
            <a:solidFill>
              <a:schemeClr val="hlink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4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4_Оформление по умолчанию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4_Оформление по умолчанию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4_Оформление по умолчанию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4_Оформление по умолчанию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5_Оформление по умолчанию">
  <a:themeElements>
    <a:clrScheme name="15_Оформление по умолчанию 5">
      <a:dk1>
        <a:srgbClr val="414142"/>
      </a:dk1>
      <a:lt1>
        <a:srgbClr val="FFFFFF"/>
      </a:lt1>
      <a:dk2>
        <a:srgbClr val="FFFFFF"/>
      </a:dk2>
      <a:lt2>
        <a:srgbClr val="808080"/>
      </a:lt2>
      <a:accent1>
        <a:srgbClr val="FF6600"/>
      </a:accent1>
      <a:accent2>
        <a:srgbClr val="4596D1"/>
      </a:accent2>
      <a:accent3>
        <a:srgbClr val="FFFFFF"/>
      </a:accent3>
      <a:accent4>
        <a:srgbClr val="363637"/>
      </a:accent4>
      <a:accent5>
        <a:srgbClr val="FFB8AA"/>
      </a:accent5>
      <a:accent6>
        <a:srgbClr val="3E87BD"/>
      </a:accent6>
      <a:hlink>
        <a:srgbClr val="003274"/>
      </a:hlink>
      <a:folHlink>
        <a:srgbClr val="025EA1"/>
      </a:folHlink>
    </a:clrScheme>
    <a:fontScheme name="15_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3C649E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40000"/>
          </a:spcBef>
          <a:spcAft>
            <a:spcPct val="20000"/>
          </a:spcAft>
          <a:buClrTx/>
          <a:buSzTx/>
          <a:buFontTx/>
          <a:buNone/>
          <a:tabLst/>
          <a:defRPr kumimoji="0" lang="ru-RU" sz="1600" b="0" i="0" u="none" strike="noStrike" cap="none" normalizeH="0" baseline="0" smtClean="0">
            <a:ln>
              <a:noFill/>
            </a:ln>
            <a:solidFill>
              <a:schemeClr val="hlink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3C649E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40000"/>
          </a:spcBef>
          <a:spcAft>
            <a:spcPct val="20000"/>
          </a:spcAft>
          <a:buClrTx/>
          <a:buSzTx/>
          <a:buFontTx/>
          <a:buNone/>
          <a:tabLst/>
          <a:defRPr kumimoji="0" lang="ru-RU" sz="1600" b="0" i="0" u="none" strike="noStrike" cap="none" normalizeH="0" baseline="0" smtClean="0">
            <a:ln>
              <a:noFill/>
            </a:ln>
            <a:solidFill>
              <a:schemeClr val="hlink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5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5_Оформление по умолчанию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5_Оформление по умолчанию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5_Оформление по умолчанию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5_Оформление по умолчанию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16_Оформление по умолчанию">
  <a:themeElements>
    <a:clrScheme name="16_Оформление по умолчанию 5">
      <a:dk1>
        <a:srgbClr val="414142"/>
      </a:dk1>
      <a:lt1>
        <a:srgbClr val="FFFFFF"/>
      </a:lt1>
      <a:dk2>
        <a:srgbClr val="FFFFFF"/>
      </a:dk2>
      <a:lt2>
        <a:srgbClr val="808080"/>
      </a:lt2>
      <a:accent1>
        <a:srgbClr val="FF6600"/>
      </a:accent1>
      <a:accent2>
        <a:srgbClr val="4596D1"/>
      </a:accent2>
      <a:accent3>
        <a:srgbClr val="FFFFFF"/>
      </a:accent3>
      <a:accent4>
        <a:srgbClr val="363637"/>
      </a:accent4>
      <a:accent5>
        <a:srgbClr val="FFB8AA"/>
      </a:accent5>
      <a:accent6>
        <a:srgbClr val="3E87BD"/>
      </a:accent6>
      <a:hlink>
        <a:srgbClr val="003274"/>
      </a:hlink>
      <a:folHlink>
        <a:srgbClr val="025EA1"/>
      </a:folHlink>
    </a:clrScheme>
    <a:fontScheme name="16_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3C649E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40000"/>
          </a:spcBef>
          <a:spcAft>
            <a:spcPct val="20000"/>
          </a:spcAft>
          <a:buClrTx/>
          <a:buSzTx/>
          <a:buFontTx/>
          <a:buNone/>
          <a:tabLst/>
          <a:defRPr kumimoji="0" lang="ru-RU" sz="1600" b="0" i="0" u="none" strike="noStrike" cap="none" normalizeH="0" baseline="0" smtClean="0">
            <a:ln>
              <a:noFill/>
            </a:ln>
            <a:solidFill>
              <a:schemeClr val="hlink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3C649E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40000"/>
          </a:spcBef>
          <a:spcAft>
            <a:spcPct val="20000"/>
          </a:spcAft>
          <a:buClrTx/>
          <a:buSzTx/>
          <a:buFontTx/>
          <a:buNone/>
          <a:tabLst/>
          <a:defRPr kumimoji="0" lang="ru-RU" sz="1600" b="0" i="0" u="none" strike="noStrike" cap="none" normalizeH="0" baseline="0" smtClean="0">
            <a:ln>
              <a:noFill/>
            </a:ln>
            <a:solidFill>
              <a:schemeClr val="hlink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6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6_Оформление по умолчанию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6_Оформление по умолчанию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6_Оформление по умолчанию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6_Оформление по умолчанию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17_Оформление по умолчанию">
  <a:themeElements>
    <a:clrScheme name="17_Оформление по умолчанию 5">
      <a:dk1>
        <a:srgbClr val="414142"/>
      </a:dk1>
      <a:lt1>
        <a:srgbClr val="FFFFFF"/>
      </a:lt1>
      <a:dk2>
        <a:srgbClr val="FFFFFF"/>
      </a:dk2>
      <a:lt2>
        <a:srgbClr val="808080"/>
      </a:lt2>
      <a:accent1>
        <a:srgbClr val="FF6600"/>
      </a:accent1>
      <a:accent2>
        <a:srgbClr val="4596D1"/>
      </a:accent2>
      <a:accent3>
        <a:srgbClr val="FFFFFF"/>
      </a:accent3>
      <a:accent4>
        <a:srgbClr val="363637"/>
      </a:accent4>
      <a:accent5>
        <a:srgbClr val="FFB8AA"/>
      </a:accent5>
      <a:accent6>
        <a:srgbClr val="3E87BD"/>
      </a:accent6>
      <a:hlink>
        <a:srgbClr val="003274"/>
      </a:hlink>
      <a:folHlink>
        <a:srgbClr val="025EA1"/>
      </a:folHlink>
    </a:clrScheme>
    <a:fontScheme name="17_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3C649E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40000"/>
          </a:spcBef>
          <a:spcAft>
            <a:spcPct val="20000"/>
          </a:spcAft>
          <a:buClrTx/>
          <a:buSzTx/>
          <a:buFontTx/>
          <a:buNone/>
          <a:tabLst/>
          <a:defRPr kumimoji="0" lang="ru-RU" sz="1600" b="0" i="0" u="none" strike="noStrike" cap="none" normalizeH="0" baseline="0" smtClean="0">
            <a:ln>
              <a:noFill/>
            </a:ln>
            <a:solidFill>
              <a:schemeClr val="hlink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3C649E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40000"/>
          </a:spcBef>
          <a:spcAft>
            <a:spcPct val="20000"/>
          </a:spcAft>
          <a:buClrTx/>
          <a:buSzTx/>
          <a:buFontTx/>
          <a:buNone/>
          <a:tabLst/>
          <a:defRPr kumimoji="0" lang="ru-RU" sz="1600" b="0" i="0" u="none" strike="noStrike" cap="none" normalizeH="0" baseline="0" smtClean="0">
            <a:ln>
              <a:noFill/>
            </a:ln>
            <a:solidFill>
              <a:schemeClr val="hlink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7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7_Оформление по умолчанию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7_Оформление по умолчанию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7_Оформление по умолчанию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7_Оформление по умолчанию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2_a-default">
  <a:themeElements>
    <a:clrScheme name="a-default 6">
      <a:dk1>
        <a:srgbClr val="414142"/>
      </a:dk1>
      <a:lt1>
        <a:srgbClr val="FFFFFF"/>
      </a:lt1>
      <a:dk2>
        <a:srgbClr val="FFFFFF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a-defaul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-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default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default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default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default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default 6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Оформление по умолчанию">
  <a:themeElements>
    <a:clrScheme name="1_Оформление по умолчанию 5">
      <a:dk1>
        <a:srgbClr val="414142"/>
      </a:dk1>
      <a:lt1>
        <a:srgbClr val="FFFFFF"/>
      </a:lt1>
      <a:dk2>
        <a:srgbClr val="FFFFFF"/>
      </a:dk2>
      <a:lt2>
        <a:srgbClr val="808080"/>
      </a:lt2>
      <a:accent1>
        <a:srgbClr val="FF6600"/>
      </a:accent1>
      <a:accent2>
        <a:srgbClr val="4596D1"/>
      </a:accent2>
      <a:accent3>
        <a:srgbClr val="FFFFFF"/>
      </a:accent3>
      <a:accent4>
        <a:srgbClr val="363637"/>
      </a:accent4>
      <a:accent5>
        <a:srgbClr val="FFB8AA"/>
      </a:accent5>
      <a:accent6>
        <a:srgbClr val="3E87BD"/>
      </a:accent6>
      <a:hlink>
        <a:srgbClr val="003274"/>
      </a:hlink>
      <a:folHlink>
        <a:srgbClr val="025EA1"/>
      </a:folHlink>
    </a:clrScheme>
    <a:fontScheme name="1_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3C649E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40000"/>
          </a:spcBef>
          <a:spcAft>
            <a:spcPct val="20000"/>
          </a:spcAft>
          <a:buClrTx/>
          <a:buSzTx/>
          <a:buFontTx/>
          <a:buNone/>
          <a:tabLst/>
          <a:defRPr kumimoji="0" lang="ru-RU" sz="1600" b="0" i="0" u="none" strike="noStrike" cap="none" normalizeH="0" baseline="0" smtClean="0">
            <a:ln>
              <a:noFill/>
            </a:ln>
            <a:solidFill>
              <a:schemeClr val="hlink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3C649E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40000"/>
          </a:spcBef>
          <a:spcAft>
            <a:spcPct val="20000"/>
          </a:spcAft>
          <a:buClrTx/>
          <a:buSzTx/>
          <a:buFontTx/>
          <a:buNone/>
          <a:tabLst/>
          <a:defRPr kumimoji="0" lang="ru-RU" sz="1600" b="0" i="0" u="none" strike="noStrike" cap="none" normalizeH="0" baseline="0" smtClean="0">
            <a:ln>
              <a:noFill/>
            </a:ln>
            <a:solidFill>
              <a:schemeClr val="hlink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Оформление по умолчанию">
  <a:themeElements>
    <a:clrScheme name="2_Оформление по умолчанию 5">
      <a:dk1>
        <a:srgbClr val="414142"/>
      </a:dk1>
      <a:lt1>
        <a:srgbClr val="FFFFFF"/>
      </a:lt1>
      <a:dk2>
        <a:srgbClr val="FFFFFF"/>
      </a:dk2>
      <a:lt2>
        <a:srgbClr val="808080"/>
      </a:lt2>
      <a:accent1>
        <a:srgbClr val="FF6600"/>
      </a:accent1>
      <a:accent2>
        <a:srgbClr val="4596D1"/>
      </a:accent2>
      <a:accent3>
        <a:srgbClr val="FFFFFF"/>
      </a:accent3>
      <a:accent4>
        <a:srgbClr val="363637"/>
      </a:accent4>
      <a:accent5>
        <a:srgbClr val="FFB8AA"/>
      </a:accent5>
      <a:accent6>
        <a:srgbClr val="3E87BD"/>
      </a:accent6>
      <a:hlink>
        <a:srgbClr val="003274"/>
      </a:hlink>
      <a:folHlink>
        <a:srgbClr val="025EA1"/>
      </a:folHlink>
    </a:clrScheme>
    <a:fontScheme name="2_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3C649E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40000"/>
          </a:spcBef>
          <a:spcAft>
            <a:spcPct val="20000"/>
          </a:spcAft>
          <a:buClrTx/>
          <a:buSzTx/>
          <a:buFontTx/>
          <a:buNone/>
          <a:tabLst/>
          <a:defRPr kumimoji="0" lang="ru-RU" sz="1600" b="0" i="0" u="none" strike="noStrike" cap="none" normalizeH="0" baseline="0" smtClean="0">
            <a:ln>
              <a:noFill/>
            </a:ln>
            <a:solidFill>
              <a:schemeClr val="hlink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3C649E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40000"/>
          </a:spcBef>
          <a:spcAft>
            <a:spcPct val="20000"/>
          </a:spcAft>
          <a:buClrTx/>
          <a:buSzTx/>
          <a:buFontTx/>
          <a:buNone/>
          <a:tabLst/>
          <a:defRPr kumimoji="0" lang="ru-RU" sz="1600" b="0" i="0" u="none" strike="noStrike" cap="none" normalizeH="0" baseline="0" smtClean="0">
            <a:ln>
              <a:noFill/>
            </a:ln>
            <a:solidFill>
              <a:schemeClr val="hlink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Оформление по умолчанию">
  <a:themeElements>
    <a:clrScheme name="3_Оформление по умолчанию 5">
      <a:dk1>
        <a:srgbClr val="414142"/>
      </a:dk1>
      <a:lt1>
        <a:srgbClr val="FFFFFF"/>
      </a:lt1>
      <a:dk2>
        <a:srgbClr val="FFFFFF"/>
      </a:dk2>
      <a:lt2>
        <a:srgbClr val="808080"/>
      </a:lt2>
      <a:accent1>
        <a:srgbClr val="FF6600"/>
      </a:accent1>
      <a:accent2>
        <a:srgbClr val="4596D1"/>
      </a:accent2>
      <a:accent3>
        <a:srgbClr val="FFFFFF"/>
      </a:accent3>
      <a:accent4>
        <a:srgbClr val="363637"/>
      </a:accent4>
      <a:accent5>
        <a:srgbClr val="FFB8AA"/>
      </a:accent5>
      <a:accent6>
        <a:srgbClr val="3E87BD"/>
      </a:accent6>
      <a:hlink>
        <a:srgbClr val="003274"/>
      </a:hlink>
      <a:folHlink>
        <a:srgbClr val="025EA1"/>
      </a:folHlink>
    </a:clrScheme>
    <a:fontScheme name="3_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3C649E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40000"/>
          </a:spcBef>
          <a:spcAft>
            <a:spcPct val="20000"/>
          </a:spcAft>
          <a:buClrTx/>
          <a:buSzTx/>
          <a:buFontTx/>
          <a:buNone/>
          <a:tabLst/>
          <a:defRPr kumimoji="0" lang="ru-RU" sz="1600" b="0" i="0" u="none" strike="noStrike" cap="none" normalizeH="0" baseline="0" smtClean="0">
            <a:ln>
              <a:noFill/>
            </a:ln>
            <a:solidFill>
              <a:schemeClr val="hlink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3C649E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40000"/>
          </a:spcBef>
          <a:spcAft>
            <a:spcPct val="20000"/>
          </a:spcAft>
          <a:buClrTx/>
          <a:buSzTx/>
          <a:buFontTx/>
          <a:buNone/>
          <a:tabLst/>
          <a:defRPr kumimoji="0" lang="ru-RU" sz="1600" b="0" i="0" u="none" strike="noStrike" cap="none" normalizeH="0" baseline="0" smtClean="0">
            <a:ln>
              <a:noFill/>
            </a:ln>
            <a:solidFill>
              <a:schemeClr val="hlink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3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Оформление по умолчанию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Оформление по умолчанию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Оформление по умолчанию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Оформление по умолчанию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Оформление по умолчанию">
  <a:themeElements>
    <a:clrScheme name="4_Оформление по умолчанию 5">
      <a:dk1>
        <a:srgbClr val="414142"/>
      </a:dk1>
      <a:lt1>
        <a:srgbClr val="FFFFFF"/>
      </a:lt1>
      <a:dk2>
        <a:srgbClr val="FFFFFF"/>
      </a:dk2>
      <a:lt2>
        <a:srgbClr val="808080"/>
      </a:lt2>
      <a:accent1>
        <a:srgbClr val="FF6600"/>
      </a:accent1>
      <a:accent2>
        <a:srgbClr val="4596D1"/>
      </a:accent2>
      <a:accent3>
        <a:srgbClr val="FFFFFF"/>
      </a:accent3>
      <a:accent4>
        <a:srgbClr val="363637"/>
      </a:accent4>
      <a:accent5>
        <a:srgbClr val="FFB8AA"/>
      </a:accent5>
      <a:accent6>
        <a:srgbClr val="3E87BD"/>
      </a:accent6>
      <a:hlink>
        <a:srgbClr val="003274"/>
      </a:hlink>
      <a:folHlink>
        <a:srgbClr val="025EA1"/>
      </a:folHlink>
    </a:clrScheme>
    <a:fontScheme name="4_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3C649E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40000"/>
          </a:spcBef>
          <a:spcAft>
            <a:spcPct val="20000"/>
          </a:spcAft>
          <a:buClrTx/>
          <a:buSzTx/>
          <a:buFontTx/>
          <a:buNone/>
          <a:tabLst/>
          <a:defRPr kumimoji="0" lang="ru-RU" sz="1600" b="0" i="0" u="none" strike="noStrike" cap="none" normalizeH="0" baseline="0" smtClean="0">
            <a:ln>
              <a:noFill/>
            </a:ln>
            <a:solidFill>
              <a:schemeClr val="hlink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3C649E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40000"/>
          </a:spcBef>
          <a:spcAft>
            <a:spcPct val="20000"/>
          </a:spcAft>
          <a:buClrTx/>
          <a:buSzTx/>
          <a:buFontTx/>
          <a:buNone/>
          <a:tabLst/>
          <a:defRPr kumimoji="0" lang="ru-RU" sz="1600" b="0" i="0" u="none" strike="noStrike" cap="none" normalizeH="0" baseline="0" smtClean="0">
            <a:ln>
              <a:noFill/>
            </a:ln>
            <a:solidFill>
              <a:schemeClr val="hlink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4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Оформление по умолчанию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Оформление по умолчанию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Оформление по умолчанию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Оформление по умолчанию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Оформление по умолчанию">
  <a:themeElements>
    <a:clrScheme name="5_Оформление по умолчанию 5">
      <a:dk1>
        <a:srgbClr val="414142"/>
      </a:dk1>
      <a:lt1>
        <a:srgbClr val="FFFFFF"/>
      </a:lt1>
      <a:dk2>
        <a:srgbClr val="FFFFFF"/>
      </a:dk2>
      <a:lt2>
        <a:srgbClr val="808080"/>
      </a:lt2>
      <a:accent1>
        <a:srgbClr val="FF6600"/>
      </a:accent1>
      <a:accent2>
        <a:srgbClr val="4596D1"/>
      </a:accent2>
      <a:accent3>
        <a:srgbClr val="FFFFFF"/>
      </a:accent3>
      <a:accent4>
        <a:srgbClr val="363637"/>
      </a:accent4>
      <a:accent5>
        <a:srgbClr val="FFB8AA"/>
      </a:accent5>
      <a:accent6>
        <a:srgbClr val="3E87BD"/>
      </a:accent6>
      <a:hlink>
        <a:srgbClr val="003274"/>
      </a:hlink>
      <a:folHlink>
        <a:srgbClr val="025EA1"/>
      </a:folHlink>
    </a:clrScheme>
    <a:fontScheme name="5_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3C649E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40000"/>
          </a:spcBef>
          <a:spcAft>
            <a:spcPct val="20000"/>
          </a:spcAft>
          <a:buClrTx/>
          <a:buSzTx/>
          <a:buFontTx/>
          <a:buNone/>
          <a:tabLst/>
          <a:defRPr kumimoji="0" lang="ru-RU" sz="1600" b="0" i="0" u="none" strike="noStrike" cap="none" normalizeH="0" baseline="0" smtClean="0">
            <a:ln>
              <a:noFill/>
            </a:ln>
            <a:solidFill>
              <a:schemeClr val="hlink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3C649E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40000"/>
          </a:spcBef>
          <a:spcAft>
            <a:spcPct val="20000"/>
          </a:spcAft>
          <a:buClrTx/>
          <a:buSzTx/>
          <a:buFontTx/>
          <a:buNone/>
          <a:tabLst/>
          <a:defRPr kumimoji="0" lang="ru-RU" sz="1600" b="0" i="0" u="none" strike="noStrike" cap="none" normalizeH="0" baseline="0" smtClean="0">
            <a:ln>
              <a:noFill/>
            </a:ln>
            <a:solidFill>
              <a:schemeClr val="hlink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5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Оформление по умолчанию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Оформление по умолчанию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Оформление по умолчанию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Оформление по умолчанию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Оформление по умолчанию">
  <a:themeElements>
    <a:clrScheme name="6_Оформление по умолчанию 5">
      <a:dk1>
        <a:srgbClr val="414142"/>
      </a:dk1>
      <a:lt1>
        <a:srgbClr val="FFFFFF"/>
      </a:lt1>
      <a:dk2>
        <a:srgbClr val="FFFFFF"/>
      </a:dk2>
      <a:lt2>
        <a:srgbClr val="808080"/>
      </a:lt2>
      <a:accent1>
        <a:srgbClr val="FF6600"/>
      </a:accent1>
      <a:accent2>
        <a:srgbClr val="4596D1"/>
      </a:accent2>
      <a:accent3>
        <a:srgbClr val="FFFFFF"/>
      </a:accent3>
      <a:accent4>
        <a:srgbClr val="363637"/>
      </a:accent4>
      <a:accent5>
        <a:srgbClr val="FFB8AA"/>
      </a:accent5>
      <a:accent6>
        <a:srgbClr val="3E87BD"/>
      </a:accent6>
      <a:hlink>
        <a:srgbClr val="003274"/>
      </a:hlink>
      <a:folHlink>
        <a:srgbClr val="025EA1"/>
      </a:folHlink>
    </a:clrScheme>
    <a:fontScheme name="6_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3C649E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40000"/>
          </a:spcBef>
          <a:spcAft>
            <a:spcPct val="20000"/>
          </a:spcAft>
          <a:buClrTx/>
          <a:buSzTx/>
          <a:buFontTx/>
          <a:buNone/>
          <a:tabLst/>
          <a:defRPr kumimoji="0" lang="ru-RU" sz="1600" b="0" i="0" u="none" strike="noStrike" cap="none" normalizeH="0" baseline="0" smtClean="0">
            <a:ln>
              <a:noFill/>
            </a:ln>
            <a:solidFill>
              <a:schemeClr val="hlink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3C649E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40000"/>
          </a:spcBef>
          <a:spcAft>
            <a:spcPct val="20000"/>
          </a:spcAft>
          <a:buClrTx/>
          <a:buSzTx/>
          <a:buFontTx/>
          <a:buNone/>
          <a:tabLst/>
          <a:defRPr kumimoji="0" lang="ru-RU" sz="1600" b="0" i="0" u="none" strike="noStrike" cap="none" normalizeH="0" baseline="0" smtClean="0">
            <a:ln>
              <a:noFill/>
            </a:ln>
            <a:solidFill>
              <a:schemeClr val="hlink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6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Оформление по умолчанию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Оформление по умолчанию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Оформление по умолчанию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Оформление по умолчанию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7_Оформление по умолчанию">
  <a:themeElements>
    <a:clrScheme name="7_Оформление по умолчанию 5">
      <a:dk1>
        <a:srgbClr val="414142"/>
      </a:dk1>
      <a:lt1>
        <a:srgbClr val="FFFFFF"/>
      </a:lt1>
      <a:dk2>
        <a:srgbClr val="FFFFFF"/>
      </a:dk2>
      <a:lt2>
        <a:srgbClr val="808080"/>
      </a:lt2>
      <a:accent1>
        <a:srgbClr val="FF6600"/>
      </a:accent1>
      <a:accent2>
        <a:srgbClr val="4596D1"/>
      </a:accent2>
      <a:accent3>
        <a:srgbClr val="FFFFFF"/>
      </a:accent3>
      <a:accent4>
        <a:srgbClr val="363637"/>
      </a:accent4>
      <a:accent5>
        <a:srgbClr val="FFB8AA"/>
      </a:accent5>
      <a:accent6>
        <a:srgbClr val="3E87BD"/>
      </a:accent6>
      <a:hlink>
        <a:srgbClr val="003274"/>
      </a:hlink>
      <a:folHlink>
        <a:srgbClr val="025EA1"/>
      </a:folHlink>
    </a:clrScheme>
    <a:fontScheme name="7_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3C649E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40000"/>
          </a:spcBef>
          <a:spcAft>
            <a:spcPct val="20000"/>
          </a:spcAft>
          <a:buClrTx/>
          <a:buSzTx/>
          <a:buFontTx/>
          <a:buNone/>
          <a:tabLst/>
          <a:defRPr kumimoji="0" lang="ru-RU" sz="1600" b="0" i="0" u="none" strike="noStrike" cap="none" normalizeH="0" baseline="0" smtClean="0">
            <a:ln>
              <a:noFill/>
            </a:ln>
            <a:solidFill>
              <a:schemeClr val="hlink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3C649E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40000"/>
          </a:spcBef>
          <a:spcAft>
            <a:spcPct val="20000"/>
          </a:spcAft>
          <a:buClrTx/>
          <a:buSzTx/>
          <a:buFontTx/>
          <a:buNone/>
          <a:tabLst/>
          <a:defRPr kumimoji="0" lang="ru-RU" sz="1600" b="0" i="0" u="none" strike="noStrike" cap="none" normalizeH="0" baseline="0" smtClean="0">
            <a:ln>
              <a:noFill/>
            </a:ln>
            <a:solidFill>
              <a:schemeClr val="hlink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7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Оформление по умолчанию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Оформление по умолчанию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Оформление по умолчанию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Оформление по умолчанию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9_Оформление по умолчанию">
  <a:themeElements>
    <a:clrScheme name="9_Оформление по умолчанию 5">
      <a:dk1>
        <a:srgbClr val="414142"/>
      </a:dk1>
      <a:lt1>
        <a:srgbClr val="FFFFFF"/>
      </a:lt1>
      <a:dk2>
        <a:srgbClr val="FFFFFF"/>
      </a:dk2>
      <a:lt2>
        <a:srgbClr val="808080"/>
      </a:lt2>
      <a:accent1>
        <a:srgbClr val="FF6600"/>
      </a:accent1>
      <a:accent2>
        <a:srgbClr val="4596D1"/>
      </a:accent2>
      <a:accent3>
        <a:srgbClr val="FFFFFF"/>
      </a:accent3>
      <a:accent4>
        <a:srgbClr val="363637"/>
      </a:accent4>
      <a:accent5>
        <a:srgbClr val="FFB8AA"/>
      </a:accent5>
      <a:accent6>
        <a:srgbClr val="3E87BD"/>
      </a:accent6>
      <a:hlink>
        <a:srgbClr val="003274"/>
      </a:hlink>
      <a:folHlink>
        <a:srgbClr val="025EA1"/>
      </a:folHlink>
    </a:clrScheme>
    <a:fontScheme name="9_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3C649E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40000"/>
          </a:spcBef>
          <a:spcAft>
            <a:spcPct val="20000"/>
          </a:spcAft>
          <a:buClrTx/>
          <a:buSzTx/>
          <a:buFontTx/>
          <a:buNone/>
          <a:tabLst/>
          <a:defRPr kumimoji="0" lang="ru-RU" sz="1600" b="0" i="0" u="none" strike="noStrike" cap="none" normalizeH="0" baseline="0" smtClean="0">
            <a:ln>
              <a:noFill/>
            </a:ln>
            <a:solidFill>
              <a:schemeClr val="hlink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3C649E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40000"/>
          </a:spcBef>
          <a:spcAft>
            <a:spcPct val="20000"/>
          </a:spcAft>
          <a:buClrTx/>
          <a:buSzTx/>
          <a:buFontTx/>
          <a:buNone/>
          <a:tabLst/>
          <a:defRPr kumimoji="0" lang="ru-RU" sz="1600" b="0" i="0" u="none" strike="noStrike" cap="none" normalizeH="0" baseline="0" smtClean="0">
            <a:ln>
              <a:noFill/>
            </a:ln>
            <a:solidFill>
              <a:schemeClr val="hlink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9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Оформление по умолчанию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Оформление по умолчанию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Оформление по умолчанию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Оформление по умолчанию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Росатом_шаблоны_отчеты_формальный</Template>
  <TotalTime>6986</TotalTime>
  <Words>2089</Words>
  <Application>Microsoft Office PowerPoint</Application>
  <PresentationFormat>Лист A4 (210x297 мм)</PresentationFormat>
  <Paragraphs>364</Paragraphs>
  <Slides>23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19</vt:i4>
      </vt:variant>
      <vt:variant>
        <vt:lpstr>Заголовки слайдов</vt:lpstr>
      </vt:variant>
      <vt:variant>
        <vt:i4>23</vt:i4>
      </vt:variant>
    </vt:vector>
  </HeadingPairs>
  <TitlesOfParts>
    <vt:vector size="42" baseType="lpstr">
      <vt:lpstr>8_Оформление по умолчанию</vt:lpstr>
      <vt:lpstr>1_Оформление по умолчанию</vt:lpstr>
      <vt:lpstr>2_Оформление по умолчанию</vt:lpstr>
      <vt:lpstr>3_Оформление по умолчанию</vt:lpstr>
      <vt:lpstr>4_Оформление по умолчанию</vt:lpstr>
      <vt:lpstr>5_Оформление по умолчанию</vt:lpstr>
      <vt:lpstr>6_Оформление по умолчанию</vt:lpstr>
      <vt:lpstr>7_Оформление по умолчанию</vt:lpstr>
      <vt:lpstr>9_Оформление по умолчанию</vt:lpstr>
      <vt:lpstr>Росатом_шаблоны_выступления_формальный</vt:lpstr>
      <vt:lpstr>10_Оформление по умолчанию</vt:lpstr>
      <vt:lpstr>11_Оформление по умолчанию</vt:lpstr>
      <vt:lpstr>12_Оформление по умолчанию</vt:lpstr>
      <vt:lpstr>13_Оформление по умолчанию</vt:lpstr>
      <vt:lpstr>14_Оформление по умолчанию</vt:lpstr>
      <vt:lpstr>15_Оформление по умолчанию</vt:lpstr>
      <vt:lpstr>16_Оформление по умолчанию</vt:lpstr>
      <vt:lpstr>17_Оформление по умолчанию</vt:lpstr>
      <vt:lpstr>2_a-default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Исследование контактной совместимости</vt:lpstr>
      <vt:lpstr>Исследование осевого теплосопротивления и циклической прочности оболочки</vt:lpstr>
      <vt:lpstr>Календарный график реализации проекта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Коэффициенты теплопроводности бинарных и тройных газовых смесей</vt:lpstr>
      <vt:lpstr>Выводы</vt:lpstr>
    </vt:vector>
  </TitlesOfParts>
  <Company>Prive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SS</dc:creator>
  <cp:lastModifiedBy>Андрей</cp:lastModifiedBy>
  <cp:revision>575</cp:revision>
  <cp:lastPrinted>2017-06-05T18:53:33Z</cp:lastPrinted>
  <dcterms:created xsi:type="dcterms:W3CDTF">2010-11-02T22:04:42Z</dcterms:created>
  <dcterms:modified xsi:type="dcterms:W3CDTF">2019-05-29T17:24:14Z</dcterms:modified>
</cp:coreProperties>
</file>